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1" r:id="rId3"/>
    <p:sldId id="257" r:id="rId4"/>
    <p:sldId id="258" r:id="rId5"/>
    <p:sldId id="259" r:id="rId6"/>
    <p:sldId id="260" r:id="rId7"/>
    <p:sldId id="261" r:id="rId8"/>
    <p:sldId id="262" r:id="rId9"/>
    <p:sldId id="275" r:id="rId10"/>
    <p:sldId id="276" r:id="rId11"/>
    <p:sldId id="263" r:id="rId12"/>
    <p:sldId id="279" r:id="rId13"/>
    <p:sldId id="278" r:id="rId14"/>
    <p:sldId id="280" r:id="rId15"/>
    <p:sldId id="277" r:id="rId16"/>
    <p:sldId id="264" r:id="rId17"/>
  </p:sldIdLst>
  <p:sldSz cx="18288000" cy="10287000"/>
  <p:notesSz cx="6858000" cy="9144000"/>
  <p:embeddedFontLst>
    <p:embeddedFont>
      <p:font typeface="Consolas" panose="020B0609020204030204" pitchFamily="49" charset="0"/>
      <p:regular r:id="rId18"/>
      <p:bold r:id="rId19"/>
      <p:italic r:id="rId20"/>
      <p:boldItalic r:id="rId21"/>
    </p:embeddedFont>
    <p:embeddedFont>
      <p:font typeface="Helios" panose="020B0604020202020204" charset="0"/>
      <p:regular r:id="rId22"/>
    </p:embeddedFont>
    <p:embeddedFont>
      <p:font typeface="Helios Bold" panose="020B0604020202020204" charset="0"/>
      <p:regular r:id="rId23"/>
    </p:embeddedFont>
    <p:embeddedFont>
      <p:font typeface="Klein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16425B-C31A-4773-BA86-A73A23613A0B}">
          <p14:sldIdLst>
            <p14:sldId id="256"/>
            <p14:sldId id="281"/>
            <p14:sldId id="257"/>
            <p14:sldId id="258"/>
            <p14:sldId id="259"/>
            <p14:sldId id="260"/>
            <p14:sldId id="261"/>
            <p14:sldId id="262"/>
            <p14:sldId id="275"/>
            <p14:sldId id="276"/>
            <p14:sldId id="263"/>
            <p14:sldId id="279"/>
            <p14:sldId id="278"/>
            <p14:sldId id="280"/>
            <p14:sldId id="277"/>
            <p14:sldId id="2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50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229600" y="2971729"/>
            <a:ext cx="8115300" cy="1846659"/>
          </a:xfrm>
          <a:prstGeom prst="rect">
            <a:avLst/>
          </a:prstGeom>
        </p:spPr>
        <p:txBody>
          <a:bodyPr lIns="0" tIns="0" rIns="0" bIns="0" rtlCol="0" anchor="t">
            <a:spAutoFit/>
          </a:bodyPr>
          <a:lstStyle/>
          <a:p>
            <a:pPr algn="l">
              <a:lnSpc>
                <a:spcPts val="14399"/>
              </a:lnSpc>
            </a:pPr>
            <a:r>
              <a:rPr lang="en-US" sz="11999" b="1" dirty="0">
                <a:solidFill>
                  <a:srgbClr val="2A2E3A"/>
                </a:solidFill>
                <a:latin typeface="Klein Bold"/>
                <a:ea typeface="Klein Bold"/>
                <a:cs typeface="Klein Bold"/>
                <a:sym typeface="Klein Bold"/>
              </a:rPr>
              <a:t>EchoVerse  </a:t>
            </a:r>
            <a:endParaRPr lang="en-US" sz="11999" b="1" dirty="0">
              <a:solidFill>
                <a:srgbClr val="718BAB"/>
              </a:solidFill>
              <a:latin typeface="Klein Bold"/>
              <a:ea typeface="Klein Bold"/>
              <a:cs typeface="Klein Bold"/>
              <a:sym typeface="Klein Bold"/>
            </a:endParaRPr>
          </a:p>
        </p:txBody>
      </p:sp>
      <p:sp>
        <p:nvSpPr>
          <p:cNvPr id="3" name="TextBox 2">
            <a:extLst>
              <a:ext uri="{FF2B5EF4-FFF2-40B4-BE49-F238E27FC236}">
                <a16:creationId xmlns:a16="http://schemas.microsoft.com/office/drawing/2014/main" id="{E526E5D5-08C4-2A31-B6C1-D5F722C0176C}"/>
              </a:ext>
            </a:extLst>
          </p:cNvPr>
          <p:cNvSpPr txBox="1"/>
          <p:nvPr/>
        </p:nvSpPr>
        <p:spPr>
          <a:xfrm>
            <a:off x="8556365" y="4486751"/>
            <a:ext cx="7577635" cy="1723549"/>
          </a:xfrm>
          <a:prstGeom prst="rect">
            <a:avLst/>
          </a:prstGeom>
          <a:noFill/>
        </p:spPr>
        <p:txBody>
          <a:bodyPr wrap="square" rtlCol="0">
            <a:spAutoFit/>
          </a:bodyPr>
          <a:lstStyle/>
          <a:p>
            <a:pPr algn="ctr"/>
            <a:r>
              <a:rPr lang="en-IN" sz="4400" b="1" i="0" dirty="0">
                <a:effectLst/>
                <a:latin typeface="-apple-system"/>
              </a:rPr>
              <a:t>BOOK-RECOMMENDER-WITH-AI-QUIZ-GENERATOR</a:t>
            </a:r>
          </a:p>
          <a:p>
            <a:r>
              <a:rPr lang="en-IN"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55FE8-0E32-CF0D-5ACC-AC9FB2F5D5C3}"/>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BBCFCF00-34A9-EA4E-189A-1751CC22CA96}"/>
              </a:ext>
            </a:extLst>
          </p:cNvPr>
          <p:cNvGrpSpPr/>
          <p:nvPr/>
        </p:nvGrpSpPr>
        <p:grpSpPr>
          <a:xfrm>
            <a:off x="9143999" y="0"/>
            <a:ext cx="9144000" cy="10295868"/>
            <a:chOff x="0" y="0"/>
            <a:chExt cx="2408296" cy="2711669"/>
          </a:xfrm>
        </p:grpSpPr>
        <p:sp>
          <p:nvSpPr>
            <p:cNvPr id="15" name="Freeform 15">
              <a:extLst>
                <a:ext uri="{FF2B5EF4-FFF2-40B4-BE49-F238E27FC236}">
                  <a16:creationId xmlns:a16="http://schemas.microsoft.com/office/drawing/2014/main" id="{43D1E9E2-52F8-FCE1-83E6-68CBF7282B78}"/>
                </a:ext>
              </a:extLst>
            </p:cNvPr>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a:extLst>
                <a:ext uri="{FF2B5EF4-FFF2-40B4-BE49-F238E27FC236}">
                  <a16:creationId xmlns:a16="http://schemas.microsoft.com/office/drawing/2014/main" id="{F85CFFF3-0032-A89B-1695-55A5BDDAE4B7}"/>
                </a:ext>
              </a:extLst>
            </p:cNvPr>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a:extLst>
              <a:ext uri="{FF2B5EF4-FFF2-40B4-BE49-F238E27FC236}">
                <a16:creationId xmlns:a16="http://schemas.microsoft.com/office/drawing/2014/main" id="{88AAAA2D-6891-CF16-149C-2B188B010D3B}"/>
              </a:ext>
            </a:extLst>
          </p:cNvPr>
          <p:cNvGrpSpPr/>
          <p:nvPr/>
        </p:nvGrpSpPr>
        <p:grpSpPr>
          <a:xfrm>
            <a:off x="1047749" y="723900"/>
            <a:ext cx="16192500" cy="1892022"/>
            <a:chOff x="0" y="-76199"/>
            <a:chExt cx="18440401" cy="2424634"/>
          </a:xfrm>
        </p:grpSpPr>
        <p:sp>
          <p:nvSpPr>
            <p:cNvPr id="18" name="TextBox 18">
              <a:extLst>
                <a:ext uri="{FF2B5EF4-FFF2-40B4-BE49-F238E27FC236}">
                  <a16:creationId xmlns:a16="http://schemas.microsoft.com/office/drawing/2014/main" id="{6A4546AB-7197-77D2-ED01-0A9F30C14D1E}"/>
                </a:ext>
              </a:extLst>
            </p:cNvPr>
            <p:cNvSpPr txBox="1"/>
            <p:nvPr/>
          </p:nvSpPr>
          <p:spPr>
            <a:xfrm>
              <a:off x="0" y="-76199"/>
              <a:ext cx="18440401" cy="1525973"/>
            </a:xfrm>
            <a:prstGeom prst="rect">
              <a:avLst/>
            </a:prstGeom>
          </p:spPr>
          <p:txBody>
            <a:bodyPr wrap="square" lIns="0" tIns="0" rIns="0" bIns="0" rtlCol="0" anchor="t">
              <a:spAutoFit/>
            </a:bodyPr>
            <a:lstStyle/>
            <a:p>
              <a:pPr algn="ctr">
                <a:lnSpc>
                  <a:spcPts val="9099"/>
                </a:lnSpc>
              </a:pPr>
              <a:r>
                <a:rPr lang="en-US" sz="6999" b="1" dirty="0">
                  <a:solidFill>
                    <a:srgbClr val="2A2E3A"/>
                  </a:solidFill>
                  <a:latin typeface="Klein Bold"/>
                  <a:ea typeface="Klein Bold"/>
                  <a:cs typeface="Klein Bold"/>
                  <a:sym typeface="Klein Bold"/>
                </a:rPr>
                <a:t>DEMO/ </a:t>
              </a:r>
              <a:r>
                <a:rPr lang="en-US" sz="6999" b="1" dirty="0">
                  <a:solidFill>
                    <a:srgbClr val="718BAB"/>
                  </a:solidFill>
                  <a:latin typeface="Klein Bold"/>
                  <a:ea typeface="Klein Bold"/>
                  <a:cs typeface="Klein Bold"/>
                  <a:sym typeface="Klein Bold"/>
                </a:rPr>
                <a:t>SCREENSHOTS</a:t>
              </a:r>
            </a:p>
          </p:txBody>
        </p:sp>
        <p:sp>
          <p:nvSpPr>
            <p:cNvPr id="19" name="TextBox 19">
              <a:extLst>
                <a:ext uri="{FF2B5EF4-FFF2-40B4-BE49-F238E27FC236}">
                  <a16:creationId xmlns:a16="http://schemas.microsoft.com/office/drawing/2014/main" id="{77ACE087-5ED1-CD3F-5FC9-96182B311C49}"/>
                </a:ext>
              </a:extLst>
            </p:cNvPr>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2" name="Rectangle 1">
            <a:extLst>
              <a:ext uri="{FF2B5EF4-FFF2-40B4-BE49-F238E27FC236}">
                <a16:creationId xmlns:a16="http://schemas.microsoft.com/office/drawing/2014/main" id="{0C1CA0C5-FC1E-AD8A-98C9-89F95CF6477C}"/>
              </a:ext>
            </a:extLst>
          </p:cNvPr>
          <p:cNvSpPr/>
          <p:nvPr/>
        </p:nvSpPr>
        <p:spPr>
          <a:xfrm>
            <a:off x="1033193" y="1691885"/>
            <a:ext cx="2954207" cy="923330"/>
          </a:xfrm>
          <a:prstGeom prst="rect">
            <a:avLst/>
          </a:prstGeom>
          <a:noFill/>
        </p:spPr>
        <p:txBody>
          <a:bodyPr wrap="none" lIns="91440" tIns="45720" rIns="91440" bIns="45720">
            <a:spAutoFit/>
          </a:bodyPr>
          <a:lstStyle/>
          <a:p>
            <a:pPr algn="ctr"/>
            <a:r>
              <a:rPr lang="en-US" sz="5400" b="1" u="sng" dirty="0">
                <a:ln w="0"/>
                <a:solidFill>
                  <a:schemeClr val="accent1"/>
                </a:solidFill>
                <a:effectLst>
                  <a:outerShdw blurRad="38100" dist="25400" dir="5400000" algn="ctr" rotWithShape="0">
                    <a:srgbClr val="6E747A">
                      <a:alpha val="43000"/>
                    </a:srgbClr>
                  </a:outerShdw>
                </a:effectLst>
              </a:rPr>
              <a:t>BACKEND</a:t>
            </a:r>
            <a:endParaRPr lang="en-US" sz="5400" b="1" u="sng" cap="none" spc="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E27DB8B1-0643-8642-6057-54F9812E0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80" y="2759876"/>
            <a:ext cx="7888314" cy="626982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D681F1C-B79B-EE49-E078-D4C3B6F86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610" y="2759876"/>
            <a:ext cx="7121590" cy="62073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836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9575" y="3646051"/>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85884" y="3992359"/>
            <a:ext cx="1838950" cy="1838951"/>
            <a:chOff x="47130" y="47130"/>
            <a:chExt cx="718541" cy="718541"/>
          </a:xfrm>
        </p:grpSpPr>
        <p:sp>
          <p:nvSpPr>
            <p:cNvPr id="4" name="Freeform 4"/>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id="5" name="TextBox 5"/>
            <p:cNvSpPr txBox="1"/>
            <p:nvPr/>
          </p:nvSpPr>
          <p:spPr>
            <a:xfrm>
              <a:off x="139700" y="73025"/>
              <a:ext cx="533400" cy="600075"/>
            </a:xfrm>
            <a:prstGeom prst="rect">
              <a:avLst/>
            </a:prstGeom>
          </p:spPr>
          <p:txBody>
            <a:bodyPr lIns="50800" tIns="50800" rIns="50800" bIns="50800" rtlCol="0" anchor="ctr"/>
            <a:lstStyle/>
            <a:p>
              <a:pPr algn="ctr">
                <a:lnSpc>
                  <a:spcPts val="4199"/>
                </a:lnSpc>
              </a:pPr>
              <a:r>
                <a:rPr lang="en-US" sz="2999" b="1" dirty="0">
                  <a:solidFill>
                    <a:srgbClr val="FFFFFF"/>
                  </a:solidFill>
                  <a:latin typeface="Klein Bold"/>
                  <a:ea typeface="Klein Bold"/>
                  <a:cs typeface="Klein Bold"/>
                  <a:sym typeface="Klein Bold"/>
                </a:rPr>
                <a:t>01.</a:t>
              </a:r>
            </a:p>
          </p:txBody>
        </p:sp>
      </p:grpSp>
      <p:grpSp>
        <p:nvGrpSpPr>
          <p:cNvPr id="6" name="Group 6"/>
          <p:cNvGrpSpPr/>
          <p:nvPr/>
        </p:nvGrpSpPr>
        <p:grpSpPr>
          <a:xfrm>
            <a:off x="2619223" y="969962"/>
            <a:ext cx="13049553" cy="1846603"/>
            <a:chOff x="0" y="-76200"/>
            <a:chExt cx="17399404" cy="2462137"/>
          </a:xfrm>
        </p:grpSpPr>
        <p:sp>
          <p:nvSpPr>
            <p:cNvPr id="7" name="TextBox 7"/>
            <p:cNvSpPr txBox="1"/>
            <p:nvPr/>
          </p:nvSpPr>
          <p:spPr>
            <a:xfrm>
              <a:off x="0" y="-76200"/>
              <a:ext cx="17399404" cy="1525973"/>
            </a:xfrm>
            <a:prstGeom prst="rect">
              <a:avLst/>
            </a:prstGeom>
          </p:spPr>
          <p:txBody>
            <a:bodyPr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FUTURE </a:t>
              </a:r>
              <a:r>
                <a:rPr lang="en-US" sz="6999" b="1" u="sng" dirty="0">
                  <a:solidFill>
                    <a:srgbClr val="718BAB"/>
                  </a:solidFill>
                  <a:latin typeface="Klein Bold"/>
                  <a:ea typeface="Klein Bold"/>
                  <a:cs typeface="Klein Bold"/>
                  <a:sym typeface="Klein Bold"/>
                </a:rPr>
                <a:t>ENHANCEMENTS</a:t>
              </a:r>
            </a:p>
          </p:txBody>
        </p:sp>
        <p:sp>
          <p:nvSpPr>
            <p:cNvPr id="8" name="TextBox 8"/>
            <p:cNvSpPr txBox="1"/>
            <p:nvPr/>
          </p:nvSpPr>
          <p:spPr>
            <a:xfrm>
              <a:off x="845432" y="1678335"/>
              <a:ext cx="15708540" cy="707602"/>
            </a:xfrm>
            <a:prstGeom prst="rect">
              <a:avLst/>
            </a:prstGeom>
          </p:spPr>
          <p:txBody>
            <a:bodyPr lIns="0" tIns="0" rIns="0" bIns="0" rtlCol="0" anchor="t">
              <a:spAutoFit/>
            </a:bodyPr>
            <a:lstStyle/>
            <a:p>
              <a:pPr algn="ctr">
                <a:lnSpc>
                  <a:spcPts val="4479"/>
                </a:lnSpc>
              </a:pPr>
              <a:endParaRPr lang="en-US" sz="3199" u="none" dirty="0">
                <a:solidFill>
                  <a:srgbClr val="2A2E3A"/>
                </a:solidFill>
                <a:latin typeface="Helios"/>
                <a:ea typeface="Helios"/>
                <a:cs typeface="Helios"/>
                <a:sym typeface="Helios"/>
              </a:endParaRPr>
            </a:p>
          </p:txBody>
        </p:sp>
      </p:grpSp>
      <p:sp>
        <p:nvSpPr>
          <p:cNvPr id="9" name="AutoShape 9"/>
          <p:cNvSpPr/>
          <p:nvPr/>
        </p:nvSpPr>
        <p:spPr>
          <a:xfrm>
            <a:off x="4571140" y="4892784"/>
            <a:ext cx="1586999" cy="38100"/>
          </a:xfrm>
          <a:prstGeom prst="line">
            <a:avLst/>
          </a:prstGeom>
          <a:ln w="38100" cap="flat">
            <a:solidFill>
              <a:srgbClr val="F4F4F4"/>
            </a:solidFill>
            <a:prstDash val="solid"/>
            <a:headEnd type="none" w="sm" len="sm"/>
            <a:tailEnd type="none" w="sm" len="sm"/>
          </a:ln>
        </p:spPr>
      </p:sp>
      <p:sp>
        <p:nvSpPr>
          <p:cNvPr id="10" name="TextBox 10"/>
          <p:cNvSpPr txBox="1"/>
          <p:nvPr/>
        </p:nvSpPr>
        <p:spPr>
          <a:xfrm>
            <a:off x="7293381" y="6438900"/>
            <a:ext cx="3874907" cy="1342803"/>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ea typeface="Helios"/>
                <a:cs typeface="Helios"/>
                <a:sym typeface="Helios"/>
              </a:rPr>
              <a:t>PDF of Books </a:t>
            </a:r>
          </a:p>
          <a:p>
            <a:pPr marL="0" lvl="0" indent="0" algn="ctr">
              <a:lnSpc>
                <a:spcPts val="3639"/>
              </a:lnSpc>
              <a:spcBef>
                <a:spcPct val="0"/>
              </a:spcBef>
            </a:pPr>
            <a:r>
              <a:rPr lang="en-US" sz="2599" dirty="0">
                <a:solidFill>
                  <a:srgbClr val="2A2E3A"/>
                </a:solidFill>
                <a:latin typeface="Helios"/>
                <a:ea typeface="Helios"/>
                <a:cs typeface="Helios"/>
                <a:sym typeface="Helios"/>
              </a:rPr>
              <a:t>Will  available </a:t>
            </a:r>
          </a:p>
          <a:p>
            <a:pPr marL="0" lvl="0" indent="0" algn="ctr">
              <a:lnSpc>
                <a:spcPts val="3639"/>
              </a:lnSpc>
              <a:spcBef>
                <a:spcPct val="0"/>
              </a:spcBef>
            </a:pPr>
            <a:r>
              <a:rPr lang="en-US" sz="2599" u="none" dirty="0">
                <a:solidFill>
                  <a:srgbClr val="2A2E3A"/>
                </a:solidFill>
                <a:latin typeface="Helios"/>
                <a:ea typeface="Helios"/>
                <a:cs typeface="Helios"/>
                <a:sym typeface="Helios"/>
              </a:rPr>
              <a:t>soon</a:t>
            </a:r>
          </a:p>
        </p:txBody>
      </p:sp>
      <p:sp>
        <p:nvSpPr>
          <p:cNvPr id="11" name="TextBox 11"/>
          <p:cNvSpPr txBox="1"/>
          <p:nvPr/>
        </p:nvSpPr>
        <p:spPr>
          <a:xfrm>
            <a:off x="13030200" y="6539432"/>
            <a:ext cx="3874907" cy="1804468"/>
          </a:xfrm>
          <a:prstGeom prst="rect">
            <a:avLst/>
          </a:prstGeom>
        </p:spPr>
        <p:txBody>
          <a:bodyPr lIns="0" tIns="0" rIns="0" bIns="0" rtlCol="0" anchor="t">
            <a:spAutoFit/>
          </a:bodyPr>
          <a:lstStyle/>
          <a:p>
            <a:pPr marL="0" lvl="0" indent="0" algn="ctr">
              <a:lnSpc>
                <a:spcPts val="3639"/>
              </a:lnSpc>
              <a:spcBef>
                <a:spcPct val="0"/>
              </a:spcBef>
            </a:pPr>
            <a:r>
              <a:rPr lang="en-US" sz="2599" u="none" dirty="0">
                <a:solidFill>
                  <a:srgbClr val="2A2E3A"/>
                </a:solidFill>
                <a:latin typeface="Helios"/>
                <a:ea typeface="Helios"/>
                <a:cs typeface="Helios"/>
                <a:sym typeface="Helios"/>
              </a:rPr>
              <a:t>Introducing </a:t>
            </a:r>
          </a:p>
          <a:p>
            <a:pPr marL="0" lvl="0" indent="0" algn="ctr">
              <a:lnSpc>
                <a:spcPts val="3639"/>
              </a:lnSpc>
              <a:spcBef>
                <a:spcPct val="0"/>
              </a:spcBef>
            </a:pPr>
            <a:r>
              <a:rPr lang="en-US" sz="2599" u="none" dirty="0">
                <a:solidFill>
                  <a:srgbClr val="2A2E3A"/>
                </a:solidFill>
                <a:latin typeface="Helios"/>
                <a:ea typeface="Helios"/>
                <a:cs typeface="Helios"/>
                <a:sym typeface="Helios"/>
              </a:rPr>
              <a:t>Audiobooks</a:t>
            </a:r>
          </a:p>
          <a:p>
            <a:pPr marL="0" lvl="0" indent="0" algn="ctr">
              <a:lnSpc>
                <a:spcPts val="3639"/>
              </a:lnSpc>
              <a:spcBef>
                <a:spcPct val="0"/>
              </a:spcBef>
            </a:pPr>
            <a:r>
              <a:rPr lang="en-US" sz="2599" dirty="0">
                <a:solidFill>
                  <a:srgbClr val="2A2E3A"/>
                </a:solidFill>
                <a:latin typeface="Helios"/>
                <a:ea typeface="Helios"/>
                <a:cs typeface="Helios"/>
                <a:sym typeface="Helios"/>
              </a:rPr>
              <a:t>soon</a:t>
            </a:r>
            <a:endParaRPr lang="en-US" sz="2599" u="none" dirty="0">
              <a:solidFill>
                <a:srgbClr val="2A2E3A"/>
              </a:solidFill>
              <a:latin typeface="Helios"/>
              <a:ea typeface="Helios"/>
              <a:cs typeface="Helios"/>
              <a:sym typeface="Helios"/>
            </a:endParaRPr>
          </a:p>
          <a:p>
            <a:pPr marL="0" lvl="0" indent="0" algn="ctr">
              <a:lnSpc>
                <a:spcPts val="3639"/>
              </a:lnSpc>
              <a:spcBef>
                <a:spcPct val="0"/>
              </a:spcBef>
            </a:pPr>
            <a:endParaRPr lang="en-US" sz="2599" u="none" dirty="0">
              <a:solidFill>
                <a:srgbClr val="2A2E3A"/>
              </a:solidFill>
              <a:latin typeface="Helios"/>
              <a:ea typeface="Helios"/>
              <a:cs typeface="Helios"/>
              <a:sym typeface="Helios"/>
            </a:endParaRPr>
          </a:p>
        </p:txBody>
      </p:sp>
      <p:sp>
        <p:nvSpPr>
          <p:cNvPr id="12" name="Freeform 12"/>
          <p:cNvSpPr/>
          <p:nvPr/>
        </p:nvSpPr>
        <p:spPr>
          <a:xfrm>
            <a:off x="4971591" y="3674625"/>
            <a:ext cx="2531565" cy="2531565"/>
          </a:xfrm>
          <a:custGeom>
            <a:avLst/>
            <a:gdLst/>
            <a:ahLst/>
            <a:cxnLst/>
            <a:rect l="l" t="t" r="r" b="b"/>
            <a:pathLst>
              <a:path w="2531565" h="2531565">
                <a:moveTo>
                  <a:pt x="0" y="0"/>
                </a:moveTo>
                <a:lnTo>
                  <a:pt x="2531566" y="0"/>
                </a:lnTo>
                <a:lnTo>
                  <a:pt x="2531566"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5197280" y="3871740"/>
            <a:ext cx="2080186" cy="2080186"/>
            <a:chOff x="0" y="0"/>
            <a:chExt cx="812800" cy="812800"/>
          </a:xfrm>
        </p:grpSpPr>
        <p:sp>
          <p:nvSpPr>
            <p:cNvPr id="14" name="Freeform 14"/>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id="15" name="TextBox 15"/>
            <p:cNvSpPr txBox="1"/>
            <p:nvPr/>
          </p:nvSpPr>
          <p:spPr>
            <a:xfrm>
              <a:off x="139700" y="73025"/>
              <a:ext cx="533400" cy="600075"/>
            </a:xfrm>
            <a:prstGeom prst="rect">
              <a:avLst/>
            </a:prstGeom>
          </p:spPr>
          <p:txBody>
            <a:bodyPr lIns="50800" tIns="50800" rIns="50800" bIns="50800" rtlCol="0" anchor="ctr"/>
            <a:lstStyle/>
            <a:p>
              <a:pPr algn="ctr">
                <a:lnSpc>
                  <a:spcPts val="4199"/>
                </a:lnSpc>
              </a:pPr>
              <a:r>
                <a:rPr lang="en-US" sz="2999" b="1" dirty="0">
                  <a:solidFill>
                    <a:srgbClr val="FFFFFF"/>
                  </a:solidFill>
                  <a:latin typeface="Klein Bold"/>
                  <a:ea typeface="Klein Bold"/>
                  <a:cs typeface="Klein Bold"/>
                  <a:sym typeface="Klein Bold"/>
                </a:rPr>
                <a:t>02.</a:t>
              </a:r>
            </a:p>
          </p:txBody>
        </p:sp>
      </p:grpSp>
      <p:sp>
        <p:nvSpPr>
          <p:cNvPr id="16" name="AutoShape 16"/>
          <p:cNvSpPr/>
          <p:nvPr/>
        </p:nvSpPr>
        <p:spPr>
          <a:xfrm>
            <a:off x="8689647" y="4902308"/>
            <a:ext cx="1587113" cy="38100"/>
          </a:xfrm>
          <a:prstGeom prst="line">
            <a:avLst/>
          </a:prstGeom>
          <a:ln w="38100" cap="flat">
            <a:solidFill>
              <a:srgbClr val="F4F4F4"/>
            </a:solidFill>
            <a:prstDash val="solid"/>
            <a:headEnd type="none" w="sm" len="sm"/>
            <a:tailEnd type="none" w="sm" len="sm"/>
          </a:ln>
        </p:spPr>
      </p:sp>
      <p:sp>
        <p:nvSpPr>
          <p:cNvPr id="17" name="TextBox 17"/>
          <p:cNvSpPr txBox="1"/>
          <p:nvPr/>
        </p:nvSpPr>
        <p:spPr>
          <a:xfrm>
            <a:off x="1367903" y="6387032"/>
            <a:ext cx="3874907" cy="1804468"/>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ea typeface="Helios"/>
                <a:cs typeface="Helios"/>
                <a:sym typeface="Helios"/>
              </a:rPr>
              <a:t>AI</a:t>
            </a:r>
          </a:p>
          <a:p>
            <a:pPr marL="0" lvl="0" indent="0" algn="ctr">
              <a:lnSpc>
                <a:spcPts val="3639"/>
              </a:lnSpc>
              <a:spcBef>
                <a:spcPct val="0"/>
              </a:spcBef>
            </a:pPr>
            <a:r>
              <a:rPr lang="en-US" sz="2599" dirty="0">
                <a:solidFill>
                  <a:srgbClr val="2A2E3A"/>
                </a:solidFill>
                <a:latin typeface="Helios"/>
                <a:ea typeface="Helios"/>
                <a:cs typeface="Helios"/>
                <a:sym typeface="Helios"/>
              </a:rPr>
              <a:t>Will generate quiz </a:t>
            </a:r>
          </a:p>
          <a:p>
            <a:pPr marL="0" lvl="0" indent="0" algn="ctr">
              <a:lnSpc>
                <a:spcPts val="3639"/>
              </a:lnSpc>
              <a:spcBef>
                <a:spcPct val="0"/>
              </a:spcBef>
            </a:pPr>
            <a:r>
              <a:rPr lang="en-US" sz="2599" dirty="0">
                <a:solidFill>
                  <a:srgbClr val="2A2E3A"/>
                </a:solidFill>
                <a:latin typeface="Helios"/>
                <a:ea typeface="Helios"/>
                <a:cs typeface="Helios"/>
                <a:sym typeface="Helios"/>
              </a:rPr>
              <a:t>From selected</a:t>
            </a:r>
          </a:p>
          <a:p>
            <a:pPr marL="0" lvl="0" indent="0" algn="ctr">
              <a:lnSpc>
                <a:spcPts val="3639"/>
              </a:lnSpc>
              <a:spcBef>
                <a:spcPct val="0"/>
              </a:spcBef>
            </a:pPr>
            <a:r>
              <a:rPr lang="en-US" sz="2599" dirty="0">
                <a:solidFill>
                  <a:srgbClr val="2A2E3A"/>
                </a:solidFill>
                <a:latin typeface="Helios"/>
                <a:ea typeface="Helios"/>
                <a:cs typeface="Helios"/>
                <a:sym typeface="Helios"/>
              </a:rPr>
              <a:t>Books</a:t>
            </a:r>
          </a:p>
        </p:txBody>
      </p:sp>
      <p:sp>
        <p:nvSpPr>
          <p:cNvPr id="18" name="Freeform 18"/>
          <p:cNvSpPr/>
          <p:nvPr/>
        </p:nvSpPr>
        <p:spPr>
          <a:xfrm>
            <a:off x="7843222" y="3674625"/>
            <a:ext cx="2531565" cy="2531565"/>
          </a:xfrm>
          <a:custGeom>
            <a:avLst/>
            <a:gdLst/>
            <a:ahLst/>
            <a:cxnLst/>
            <a:rect l="l" t="t" r="r" b="b"/>
            <a:pathLst>
              <a:path w="2531565" h="2531565">
                <a:moveTo>
                  <a:pt x="0" y="0"/>
                </a:moveTo>
                <a:lnTo>
                  <a:pt x="2531566" y="0"/>
                </a:lnTo>
                <a:lnTo>
                  <a:pt x="2531566"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8068913" y="3871740"/>
            <a:ext cx="2080186" cy="2080186"/>
            <a:chOff x="0" y="0"/>
            <a:chExt cx="812800" cy="812800"/>
          </a:xfrm>
        </p:grpSpPr>
        <p:sp>
          <p:nvSpPr>
            <p:cNvPr id="20" name="Freeform 20"/>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id="21" name="TextBox 21"/>
            <p:cNvSpPr txBox="1"/>
            <p:nvPr/>
          </p:nvSpPr>
          <p:spPr>
            <a:xfrm>
              <a:off x="139700" y="73025"/>
              <a:ext cx="533400" cy="600075"/>
            </a:xfrm>
            <a:prstGeom prst="rect">
              <a:avLst/>
            </a:prstGeom>
          </p:spPr>
          <p:txBody>
            <a:bodyPr lIns="50800" tIns="50800" rIns="50800" bIns="50800" rtlCol="0" anchor="ctr"/>
            <a:lstStyle/>
            <a:p>
              <a:pPr algn="ctr">
                <a:lnSpc>
                  <a:spcPts val="4199"/>
                </a:lnSpc>
              </a:pPr>
              <a:r>
                <a:rPr lang="en-US" sz="2999" b="1" dirty="0">
                  <a:solidFill>
                    <a:srgbClr val="FFFFFF"/>
                  </a:solidFill>
                  <a:latin typeface="Klein Bold"/>
                  <a:ea typeface="Klein Bold"/>
                  <a:cs typeface="Klein Bold"/>
                  <a:sym typeface="Klein Bold"/>
                </a:rPr>
                <a:t>03.</a:t>
              </a:r>
            </a:p>
          </p:txBody>
        </p:sp>
      </p:grpSp>
      <p:sp>
        <p:nvSpPr>
          <p:cNvPr id="22" name="AutoShape 22"/>
          <p:cNvSpPr/>
          <p:nvPr/>
        </p:nvSpPr>
        <p:spPr>
          <a:xfrm>
            <a:off x="10374789" y="4892784"/>
            <a:ext cx="1586999" cy="38100"/>
          </a:xfrm>
          <a:prstGeom prst="line">
            <a:avLst/>
          </a:prstGeom>
          <a:ln w="38100" cap="flat">
            <a:solidFill>
              <a:srgbClr val="F4F4F4"/>
            </a:solidFill>
            <a:prstDash val="solid"/>
            <a:headEnd type="none" w="sm" len="sm"/>
            <a:tailEnd type="none" w="sm" len="sm"/>
          </a:ln>
        </p:spPr>
      </p:sp>
      <p:sp>
        <p:nvSpPr>
          <p:cNvPr id="23" name="TextBox 23"/>
          <p:cNvSpPr txBox="1"/>
          <p:nvPr/>
        </p:nvSpPr>
        <p:spPr>
          <a:xfrm>
            <a:off x="4354693" y="6472161"/>
            <a:ext cx="3874907" cy="881139"/>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ea typeface="Helios"/>
                <a:cs typeface="Helios"/>
                <a:sym typeface="Helios"/>
              </a:rPr>
              <a:t>Engaging</a:t>
            </a:r>
          </a:p>
          <a:p>
            <a:pPr marL="0" lvl="0" indent="0" algn="ctr">
              <a:lnSpc>
                <a:spcPts val="3639"/>
              </a:lnSpc>
              <a:spcBef>
                <a:spcPct val="0"/>
              </a:spcBef>
            </a:pPr>
            <a:r>
              <a:rPr lang="en-US" sz="2599" u="none" dirty="0">
                <a:solidFill>
                  <a:srgbClr val="2A2E3A"/>
                </a:solidFill>
                <a:latin typeface="Helios"/>
                <a:ea typeface="Helios"/>
                <a:cs typeface="Helios"/>
                <a:sym typeface="Helios"/>
              </a:rPr>
              <a:t>UI/UX</a:t>
            </a:r>
          </a:p>
        </p:txBody>
      </p:sp>
      <p:sp>
        <p:nvSpPr>
          <p:cNvPr id="24" name="Freeform 24"/>
          <p:cNvSpPr/>
          <p:nvPr/>
        </p:nvSpPr>
        <p:spPr>
          <a:xfrm>
            <a:off x="10693421" y="3646051"/>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25" name="Group 25"/>
          <p:cNvGrpSpPr/>
          <p:nvPr/>
        </p:nvGrpSpPr>
        <p:grpSpPr>
          <a:xfrm>
            <a:off x="10919110" y="3871740"/>
            <a:ext cx="2080186" cy="2080186"/>
            <a:chOff x="0" y="0"/>
            <a:chExt cx="812800" cy="812800"/>
          </a:xfrm>
        </p:grpSpPr>
        <p:sp>
          <p:nvSpPr>
            <p:cNvPr id="26" name="Freeform 26"/>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id="27" name="TextBox 27"/>
            <p:cNvSpPr txBox="1"/>
            <p:nvPr/>
          </p:nvSpPr>
          <p:spPr>
            <a:xfrm>
              <a:off x="139700" y="73025"/>
              <a:ext cx="533400" cy="600075"/>
            </a:xfrm>
            <a:prstGeom prst="rect">
              <a:avLst/>
            </a:prstGeom>
          </p:spPr>
          <p:txBody>
            <a:bodyPr lIns="50800" tIns="50800" rIns="50800" bIns="50800" rtlCol="0" anchor="ctr"/>
            <a:lstStyle/>
            <a:p>
              <a:pPr algn="ctr">
                <a:lnSpc>
                  <a:spcPts val="4199"/>
                </a:lnSpc>
              </a:pPr>
              <a:r>
                <a:rPr lang="en-US" sz="2999" b="1" dirty="0">
                  <a:solidFill>
                    <a:srgbClr val="FFFFFF"/>
                  </a:solidFill>
                  <a:latin typeface="Klein Bold"/>
                  <a:ea typeface="Klein Bold"/>
                  <a:cs typeface="Klein Bold"/>
                  <a:sym typeface="Klein Bold"/>
                </a:rPr>
                <a:t>04.</a:t>
              </a:r>
            </a:p>
          </p:txBody>
        </p:sp>
      </p:grpSp>
      <p:grpSp>
        <p:nvGrpSpPr>
          <p:cNvPr id="28" name="Group 28"/>
          <p:cNvGrpSpPr/>
          <p:nvPr/>
        </p:nvGrpSpPr>
        <p:grpSpPr>
          <a:xfrm>
            <a:off x="0" y="9125919"/>
            <a:ext cx="18288000" cy="1161081"/>
            <a:chOff x="0" y="0"/>
            <a:chExt cx="4816593" cy="305799"/>
          </a:xfrm>
        </p:grpSpPr>
        <p:sp>
          <p:nvSpPr>
            <p:cNvPr id="29" name="Freeform 29"/>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30" name="TextBox 30"/>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32" name="Freeform 2">
            <a:extLst>
              <a:ext uri="{FF2B5EF4-FFF2-40B4-BE49-F238E27FC236}">
                <a16:creationId xmlns:a16="http://schemas.microsoft.com/office/drawing/2014/main" id="{778AB7DE-5B8B-7AE0-DCE6-3F17CFE845E2}"/>
              </a:ext>
            </a:extLst>
          </p:cNvPr>
          <p:cNvSpPr/>
          <p:nvPr/>
        </p:nvSpPr>
        <p:spPr>
          <a:xfrm>
            <a:off x="13666222" y="3798451"/>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33" name="Group 3">
            <a:extLst>
              <a:ext uri="{FF2B5EF4-FFF2-40B4-BE49-F238E27FC236}">
                <a16:creationId xmlns:a16="http://schemas.microsoft.com/office/drawing/2014/main" id="{0850DD44-1390-6FC4-60EF-B6E79AE6B4BA}"/>
              </a:ext>
            </a:extLst>
          </p:cNvPr>
          <p:cNvGrpSpPr/>
          <p:nvPr/>
        </p:nvGrpSpPr>
        <p:grpSpPr>
          <a:xfrm>
            <a:off x="14012531" y="4144759"/>
            <a:ext cx="1838950" cy="1838951"/>
            <a:chOff x="47130" y="47130"/>
            <a:chExt cx="718541" cy="718541"/>
          </a:xfrm>
        </p:grpSpPr>
        <p:sp>
          <p:nvSpPr>
            <p:cNvPr id="34" name="Freeform 4">
              <a:extLst>
                <a:ext uri="{FF2B5EF4-FFF2-40B4-BE49-F238E27FC236}">
                  <a16:creationId xmlns:a16="http://schemas.microsoft.com/office/drawing/2014/main" id="{205E422B-7074-43E3-5208-D3A79FE69058}"/>
                </a:ext>
              </a:extLst>
            </p:cNvPr>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153969"/>
            </a:solidFill>
          </p:spPr>
        </p:sp>
        <p:sp>
          <p:nvSpPr>
            <p:cNvPr id="35" name="TextBox 5">
              <a:extLst>
                <a:ext uri="{FF2B5EF4-FFF2-40B4-BE49-F238E27FC236}">
                  <a16:creationId xmlns:a16="http://schemas.microsoft.com/office/drawing/2014/main" id="{F63657DF-7A0D-5B90-2D61-E8A214E66BF3}"/>
                </a:ext>
              </a:extLst>
            </p:cNvPr>
            <p:cNvSpPr txBox="1"/>
            <p:nvPr/>
          </p:nvSpPr>
          <p:spPr>
            <a:xfrm>
              <a:off x="139700" y="73025"/>
              <a:ext cx="533400" cy="600075"/>
            </a:xfrm>
            <a:prstGeom prst="rect">
              <a:avLst/>
            </a:prstGeom>
          </p:spPr>
          <p:txBody>
            <a:bodyPr lIns="50800" tIns="50800" rIns="50800" bIns="50800" rtlCol="0" anchor="ctr"/>
            <a:lstStyle/>
            <a:p>
              <a:pPr algn="ctr">
                <a:lnSpc>
                  <a:spcPts val="4199"/>
                </a:lnSpc>
              </a:pPr>
              <a:r>
                <a:rPr lang="en-US" sz="2999" b="1" dirty="0">
                  <a:solidFill>
                    <a:srgbClr val="FFFFFF"/>
                  </a:solidFill>
                  <a:latin typeface="Klein Bold"/>
                  <a:ea typeface="Klein Bold"/>
                  <a:cs typeface="Klein Bold"/>
                  <a:sym typeface="Klein Bold"/>
                </a:rPr>
                <a:t>05.</a:t>
              </a:r>
            </a:p>
          </p:txBody>
        </p:sp>
      </p:grpSp>
      <p:sp>
        <p:nvSpPr>
          <p:cNvPr id="36" name="TextBox 35">
            <a:extLst>
              <a:ext uri="{FF2B5EF4-FFF2-40B4-BE49-F238E27FC236}">
                <a16:creationId xmlns:a16="http://schemas.microsoft.com/office/drawing/2014/main" id="{232B36D0-E254-A227-790E-EF17829C99B1}"/>
              </a:ext>
            </a:extLst>
          </p:cNvPr>
          <p:cNvSpPr txBox="1"/>
          <p:nvPr/>
        </p:nvSpPr>
        <p:spPr>
          <a:xfrm>
            <a:off x="10820400" y="6475393"/>
            <a:ext cx="2604303" cy="954107"/>
          </a:xfrm>
          <a:prstGeom prst="rect">
            <a:avLst/>
          </a:prstGeom>
          <a:noFill/>
        </p:spPr>
        <p:txBody>
          <a:bodyPr wrap="none" rtlCol="0">
            <a:spAutoFit/>
          </a:bodyPr>
          <a:lstStyle/>
          <a:p>
            <a:r>
              <a:rPr lang="en-IN" sz="2800" dirty="0"/>
              <a:t>Wide range and </a:t>
            </a:r>
          </a:p>
          <a:p>
            <a:r>
              <a:rPr lang="en-IN" sz="2800" dirty="0"/>
              <a:t>Varities of Books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24FE3-79DF-CB8F-0979-A644DAFD5962}"/>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4B781686-2ECC-DEC8-D8B8-544484F1B439}"/>
              </a:ext>
            </a:extLst>
          </p:cNvPr>
          <p:cNvGrpSpPr/>
          <p:nvPr/>
        </p:nvGrpSpPr>
        <p:grpSpPr>
          <a:xfrm>
            <a:off x="9124950" y="0"/>
            <a:ext cx="9144000" cy="10295868"/>
            <a:chOff x="0" y="0"/>
            <a:chExt cx="2408296" cy="2711669"/>
          </a:xfrm>
        </p:grpSpPr>
        <p:sp>
          <p:nvSpPr>
            <p:cNvPr id="15" name="Freeform 15">
              <a:extLst>
                <a:ext uri="{FF2B5EF4-FFF2-40B4-BE49-F238E27FC236}">
                  <a16:creationId xmlns:a16="http://schemas.microsoft.com/office/drawing/2014/main" id="{5265F4D1-1911-B9E9-50D7-4793F21625CF}"/>
                </a:ext>
              </a:extLst>
            </p:cNvPr>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a:extLst>
                <a:ext uri="{FF2B5EF4-FFF2-40B4-BE49-F238E27FC236}">
                  <a16:creationId xmlns:a16="http://schemas.microsoft.com/office/drawing/2014/main" id="{36205855-5594-F125-F941-9A890B92B56B}"/>
                </a:ext>
              </a:extLst>
            </p:cNvPr>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a:extLst>
              <a:ext uri="{FF2B5EF4-FFF2-40B4-BE49-F238E27FC236}">
                <a16:creationId xmlns:a16="http://schemas.microsoft.com/office/drawing/2014/main" id="{F253EC17-4A7B-7A5E-864D-0C0C35A0132A}"/>
              </a:ext>
            </a:extLst>
          </p:cNvPr>
          <p:cNvGrpSpPr/>
          <p:nvPr/>
        </p:nvGrpSpPr>
        <p:grpSpPr>
          <a:xfrm>
            <a:off x="1047750" y="647700"/>
            <a:ext cx="16192500" cy="1892022"/>
            <a:chOff x="0" y="-76199"/>
            <a:chExt cx="18440401" cy="2424634"/>
          </a:xfrm>
        </p:grpSpPr>
        <p:sp>
          <p:nvSpPr>
            <p:cNvPr id="18" name="TextBox 18">
              <a:extLst>
                <a:ext uri="{FF2B5EF4-FFF2-40B4-BE49-F238E27FC236}">
                  <a16:creationId xmlns:a16="http://schemas.microsoft.com/office/drawing/2014/main" id="{EF1FC398-E3B0-D9F8-15F2-ECEFB2CEDF46}"/>
                </a:ext>
              </a:extLst>
            </p:cNvPr>
            <p:cNvSpPr txBox="1"/>
            <p:nvPr/>
          </p:nvSpPr>
          <p:spPr>
            <a:xfrm>
              <a:off x="0" y="-76199"/>
              <a:ext cx="18440401" cy="1466656"/>
            </a:xfrm>
            <a:prstGeom prst="rect">
              <a:avLst/>
            </a:prstGeom>
          </p:spPr>
          <p:txBody>
            <a:bodyPr wrap="square"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DEMO/ </a:t>
              </a:r>
              <a:r>
                <a:rPr lang="en-US" sz="6999" b="1" u="sng" dirty="0">
                  <a:solidFill>
                    <a:srgbClr val="718BAB"/>
                  </a:solidFill>
                  <a:latin typeface="Klein Bold"/>
                  <a:ea typeface="Klein Bold"/>
                  <a:cs typeface="Klein Bold"/>
                  <a:sym typeface="Klein Bold"/>
                </a:rPr>
                <a:t>SCREENSHOTS</a:t>
              </a:r>
            </a:p>
          </p:txBody>
        </p:sp>
        <p:sp>
          <p:nvSpPr>
            <p:cNvPr id="19" name="TextBox 19">
              <a:extLst>
                <a:ext uri="{FF2B5EF4-FFF2-40B4-BE49-F238E27FC236}">
                  <a16:creationId xmlns:a16="http://schemas.microsoft.com/office/drawing/2014/main" id="{B00DAC04-0632-1419-9364-A9CDF7271E2A}"/>
                </a:ext>
              </a:extLst>
            </p:cNvPr>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30" name="Rectangle 29">
            <a:extLst>
              <a:ext uri="{FF2B5EF4-FFF2-40B4-BE49-F238E27FC236}">
                <a16:creationId xmlns:a16="http://schemas.microsoft.com/office/drawing/2014/main" id="{117964E1-7D96-59E7-F30A-CA88A81A8472}"/>
              </a:ext>
            </a:extLst>
          </p:cNvPr>
          <p:cNvSpPr/>
          <p:nvPr/>
        </p:nvSpPr>
        <p:spPr>
          <a:xfrm>
            <a:off x="1447800" y="1581538"/>
            <a:ext cx="3383940" cy="923330"/>
          </a:xfrm>
          <a:prstGeom prst="rect">
            <a:avLst/>
          </a:prstGeom>
          <a:noFill/>
        </p:spPr>
        <p:txBody>
          <a:bodyPr wrap="none" lIns="91440" tIns="45720" rIns="91440" bIns="45720">
            <a:spAutoFit/>
          </a:bodyPr>
          <a:lstStyle/>
          <a:p>
            <a:pPr algn="ctr"/>
            <a:r>
              <a:rPr lang="en-US" sz="5400" b="1" u="sng" dirty="0">
                <a:ln w="0"/>
                <a:solidFill>
                  <a:schemeClr val="accent1"/>
                </a:solidFill>
                <a:effectLst>
                  <a:outerShdw blurRad="38100" dist="25400" dir="5400000" algn="ctr" rotWithShape="0">
                    <a:srgbClr val="6E747A">
                      <a:alpha val="43000"/>
                    </a:srgbClr>
                  </a:outerShdw>
                </a:effectLst>
              </a:rPr>
              <a:t>FRONTEND</a:t>
            </a:r>
            <a:endParaRPr lang="en-US" sz="5400" b="1" u="sng" cap="none" spc="0" dirty="0">
              <a:ln w="0"/>
              <a:solidFill>
                <a:schemeClr val="accent1"/>
              </a:solidFill>
              <a:effectLst>
                <a:outerShdw blurRad="38100" dist="25400" dir="5400000" algn="ctr" rotWithShape="0">
                  <a:srgbClr val="6E747A">
                    <a:alpha val="43000"/>
                  </a:srgbClr>
                </a:outerShdw>
              </a:effectLst>
            </a:endParaRPr>
          </a:p>
        </p:txBody>
      </p:sp>
      <p:pic>
        <p:nvPicPr>
          <p:cNvPr id="34" name="Picture 33">
            <a:extLst>
              <a:ext uri="{FF2B5EF4-FFF2-40B4-BE49-F238E27FC236}">
                <a16:creationId xmlns:a16="http://schemas.microsoft.com/office/drawing/2014/main" id="{C347C0A3-C6E1-57E0-BE16-AE3DA4AE3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184" y="2660590"/>
            <a:ext cx="11647631" cy="7086962"/>
          </a:xfrm>
          <a:prstGeom prst="rect">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CEF247F3-91DD-E4A0-B4DB-DA7019875A34}"/>
              </a:ext>
            </a:extLst>
          </p:cNvPr>
          <p:cNvSpPr/>
          <p:nvPr/>
        </p:nvSpPr>
        <p:spPr>
          <a:xfrm rot="13865017">
            <a:off x="9670155" y="3528763"/>
            <a:ext cx="928890" cy="3824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Oval 6">
            <a:extLst>
              <a:ext uri="{FF2B5EF4-FFF2-40B4-BE49-F238E27FC236}">
                <a16:creationId xmlns:a16="http://schemas.microsoft.com/office/drawing/2014/main" id="{4ECE6224-323D-803F-B0FB-23A776DF5BC1}"/>
              </a:ext>
            </a:extLst>
          </p:cNvPr>
          <p:cNvSpPr/>
          <p:nvPr/>
        </p:nvSpPr>
        <p:spPr>
          <a:xfrm>
            <a:off x="8915400" y="2660590"/>
            <a:ext cx="1219200" cy="57791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280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A25B-9E45-1E7D-A741-0B068AD3FC8C}"/>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4140F6A2-0D16-E546-D718-814E3A522454}"/>
              </a:ext>
            </a:extLst>
          </p:cNvPr>
          <p:cNvGrpSpPr/>
          <p:nvPr/>
        </p:nvGrpSpPr>
        <p:grpSpPr>
          <a:xfrm>
            <a:off x="9143999" y="0"/>
            <a:ext cx="9144000" cy="10295868"/>
            <a:chOff x="0" y="0"/>
            <a:chExt cx="2408296" cy="2711669"/>
          </a:xfrm>
        </p:grpSpPr>
        <p:sp>
          <p:nvSpPr>
            <p:cNvPr id="15" name="Freeform 15">
              <a:extLst>
                <a:ext uri="{FF2B5EF4-FFF2-40B4-BE49-F238E27FC236}">
                  <a16:creationId xmlns:a16="http://schemas.microsoft.com/office/drawing/2014/main" id="{15F62F4D-6E24-484B-C771-71262BBB23E9}"/>
                </a:ext>
              </a:extLst>
            </p:cNvPr>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a:extLst>
                <a:ext uri="{FF2B5EF4-FFF2-40B4-BE49-F238E27FC236}">
                  <a16:creationId xmlns:a16="http://schemas.microsoft.com/office/drawing/2014/main" id="{362A8CA2-55EE-B0F8-8028-771C271C46A4}"/>
                </a:ext>
              </a:extLst>
            </p:cNvPr>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a:extLst>
              <a:ext uri="{FF2B5EF4-FFF2-40B4-BE49-F238E27FC236}">
                <a16:creationId xmlns:a16="http://schemas.microsoft.com/office/drawing/2014/main" id="{176A0032-BCB9-9F21-3B81-5EC903AD918B}"/>
              </a:ext>
            </a:extLst>
          </p:cNvPr>
          <p:cNvGrpSpPr/>
          <p:nvPr/>
        </p:nvGrpSpPr>
        <p:grpSpPr>
          <a:xfrm>
            <a:off x="1047749" y="647700"/>
            <a:ext cx="16192500" cy="1892022"/>
            <a:chOff x="0" y="-76199"/>
            <a:chExt cx="18440401" cy="2424634"/>
          </a:xfrm>
        </p:grpSpPr>
        <p:sp>
          <p:nvSpPr>
            <p:cNvPr id="18" name="TextBox 18">
              <a:extLst>
                <a:ext uri="{FF2B5EF4-FFF2-40B4-BE49-F238E27FC236}">
                  <a16:creationId xmlns:a16="http://schemas.microsoft.com/office/drawing/2014/main" id="{BC6CC278-8657-5573-87BE-75075D22C2C9}"/>
                </a:ext>
              </a:extLst>
            </p:cNvPr>
            <p:cNvSpPr txBox="1"/>
            <p:nvPr/>
          </p:nvSpPr>
          <p:spPr>
            <a:xfrm>
              <a:off x="0" y="-76199"/>
              <a:ext cx="18440401" cy="1466656"/>
            </a:xfrm>
            <a:prstGeom prst="rect">
              <a:avLst/>
            </a:prstGeom>
          </p:spPr>
          <p:txBody>
            <a:bodyPr wrap="square"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DEMO/ </a:t>
              </a:r>
              <a:r>
                <a:rPr lang="en-US" sz="6999" b="1" u="sng" dirty="0">
                  <a:solidFill>
                    <a:srgbClr val="718BAB"/>
                  </a:solidFill>
                  <a:latin typeface="Klein Bold"/>
                  <a:ea typeface="Klein Bold"/>
                  <a:cs typeface="Klein Bold"/>
                  <a:sym typeface="Klein Bold"/>
                </a:rPr>
                <a:t>SCREENSHOTS</a:t>
              </a:r>
            </a:p>
          </p:txBody>
        </p:sp>
        <p:sp>
          <p:nvSpPr>
            <p:cNvPr id="19" name="TextBox 19">
              <a:extLst>
                <a:ext uri="{FF2B5EF4-FFF2-40B4-BE49-F238E27FC236}">
                  <a16:creationId xmlns:a16="http://schemas.microsoft.com/office/drawing/2014/main" id="{758D5EEE-1DAE-2980-1CC6-3CA343B1AAE7}"/>
                </a:ext>
              </a:extLst>
            </p:cNvPr>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2" name="Rectangle 1">
            <a:extLst>
              <a:ext uri="{FF2B5EF4-FFF2-40B4-BE49-F238E27FC236}">
                <a16:creationId xmlns:a16="http://schemas.microsoft.com/office/drawing/2014/main" id="{80274FA5-DA79-9782-3DCE-0FB1BFD85146}"/>
              </a:ext>
            </a:extLst>
          </p:cNvPr>
          <p:cNvSpPr/>
          <p:nvPr/>
        </p:nvSpPr>
        <p:spPr>
          <a:xfrm>
            <a:off x="1219200" y="1639744"/>
            <a:ext cx="3122522" cy="923330"/>
          </a:xfrm>
          <a:prstGeom prst="rect">
            <a:avLst/>
          </a:prstGeom>
          <a:noFill/>
        </p:spPr>
        <p:txBody>
          <a:bodyPr wrap="none" lIns="91440" tIns="45720" rIns="91440" bIns="45720">
            <a:spAutoFit/>
          </a:bodyPr>
          <a:lstStyle/>
          <a:p>
            <a:pPr algn="ctr"/>
            <a:r>
              <a:rPr lang="en-US" sz="5400" b="1" u="sng" cap="none" spc="0" dirty="0">
                <a:ln w="0"/>
                <a:solidFill>
                  <a:schemeClr val="accent1"/>
                </a:solidFill>
                <a:effectLst>
                  <a:outerShdw blurRad="38100" dist="25400" dir="5400000" algn="ctr" rotWithShape="0">
                    <a:srgbClr val="6E747A">
                      <a:alpha val="43000"/>
                    </a:srgbClr>
                  </a:outerShdw>
                </a:effectLst>
              </a:rPr>
              <a:t>WORKING</a:t>
            </a:r>
          </a:p>
        </p:txBody>
      </p:sp>
      <p:pic>
        <p:nvPicPr>
          <p:cNvPr id="4" name="Picture 3">
            <a:extLst>
              <a:ext uri="{FF2B5EF4-FFF2-40B4-BE49-F238E27FC236}">
                <a16:creationId xmlns:a16="http://schemas.microsoft.com/office/drawing/2014/main" id="{07FAC36D-5767-F9BA-D9CC-A044E7333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2933700"/>
            <a:ext cx="7987481" cy="533647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E769295-85E7-5B59-8875-966B8D1DF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778" y="2933700"/>
            <a:ext cx="7960442" cy="53131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7390286-E4CD-2821-8784-9F9FB224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99" y="2978092"/>
            <a:ext cx="7987481" cy="5268733"/>
          </a:xfrm>
          <a:prstGeom prst="rect">
            <a:avLst/>
          </a:prstGeom>
        </p:spPr>
      </p:pic>
      <p:pic>
        <p:nvPicPr>
          <p:cNvPr id="8" name="Picture 7">
            <a:extLst>
              <a:ext uri="{FF2B5EF4-FFF2-40B4-BE49-F238E27FC236}">
                <a16:creationId xmlns:a16="http://schemas.microsoft.com/office/drawing/2014/main" id="{628E4B86-0DF8-9E9F-A84E-ED93378FD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779" y="2872613"/>
            <a:ext cx="8033939" cy="5374212"/>
          </a:xfrm>
          <a:prstGeom prst="rect">
            <a:avLst/>
          </a:prstGeom>
        </p:spPr>
      </p:pic>
    </p:spTree>
    <p:extLst>
      <p:ext uri="{BB962C8B-B14F-4D97-AF65-F5344CB8AC3E}">
        <p14:creationId xmlns:p14="http://schemas.microsoft.com/office/powerpoint/2010/main" val="412230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81F2C-DDEB-308C-B8E9-F802552407D7}"/>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574C7876-369F-1F57-93FD-E9F9597B1810}"/>
              </a:ext>
            </a:extLst>
          </p:cNvPr>
          <p:cNvGrpSpPr/>
          <p:nvPr/>
        </p:nvGrpSpPr>
        <p:grpSpPr>
          <a:xfrm>
            <a:off x="9124950" y="0"/>
            <a:ext cx="9144000" cy="10295868"/>
            <a:chOff x="0" y="0"/>
            <a:chExt cx="2408296" cy="2711669"/>
          </a:xfrm>
        </p:grpSpPr>
        <p:sp>
          <p:nvSpPr>
            <p:cNvPr id="15" name="Freeform 15">
              <a:extLst>
                <a:ext uri="{FF2B5EF4-FFF2-40B4-BE49-F238E27FC236}">
                  <a16:creationId xmlns:a16="http://schemas.microsoft.com/office/drawing/2014/main" id="{8DEF4111-A75D-A715-3746-D44664218F02}"/>
                </a:ext>
              </a:extLst>
            </p:cNvPr>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a:extLst>
                <a:ext uri="{FF2B5EF4-FFF2-40B4-BE49-F238E27FC236}">
                  <a16:creationId xmlns:a16="http://schemas.microsoft.com/office/drawing/2014/main" id="{99E7270C-4679-58C7-1A84-DF898E784AA7}"/>
                </a:ext>
              </a:extLst>
            </p:cNvPr>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a:extLst>
              <a:ext uri="{FF2B5EF4-FFF2-40B4-BE49-F238E27FC236}">
                <a16:creationId xmlns:a16="http://schemas.microsoft.com/office/drawing/2014/main" id="{B64F3B20-A8E7-5BDC-4DBE-6C13E58E231F}"/>
              </a:ext>
            </a:extLst>
          </p:cNvPr>
          <p:cNvGrpSpPr/>
          <p:nvPr/>
        </p:nvGrpSpPr>
        <p:grpSpPr>
          <a:xfrm>
            <a:off x="1047750" y="647700"/>
            <a:ext cx="16192500" cy="1892022"/>
            <a:chOff x="0" y="-76199"/>
            <a:chExt cx="18440401" cy="2424634"/>
          </a:xfrm>
        </p:grpSpPr>
        <p:sp>
          <p:nvSpPr>
            <p:cNvPr id="18" name="TextBox 18">
              <a:extLst>
                <a:ext uri="{FF2B5EF4-FFF2-40B4-BE49-F238E27FC236}">
                  <a16:creationId xmlns:a16="http://schemas.microsoft.com/office/drawing/2014/main" id="{6BADB6F5-1A23-79F5-A277-67CED667F02F}"/>
                </a:ext>
              </a:extLst>
            </p:cNvPr>
            <p:cNvSpPr txBox="1"/>
            <p:nvPr/>
          </p:nvSpPr>
          <p:spPr>
            <a:xfrm>
              <a:off x="0" y="-76199"/>
              <a:ext cx="18440401" cy="1466656"/>
            </a:xfrm>
            <a:prstGeom prst="rect">
              <a:avLst/>
            </a:prstGeom>
          </p:spPr>
          <p:txBody>
            <a:bodyPr wrap="square"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DEMO/ </a:t>
              </a:r>
              <a:r>
                <a:rPr lang="en-US" sz="6999" b="1" u="sng" dirty="0">
                  <a:solidFill>
                    <a:srgbClr val="718BAB"/>
                  </a:solidFill>
                  <a:latin typeface="Klein Bold"/>
                  <a:ea typeface="Klein Bold"/>
                  <a:cs typeface="Klein Bold"/>
                  <a:sym typeface="Klein Bold"/>
                </a:rPr>
                <a:t>SCREENSHOTS</a:t>
              </a:r>
            </a:p>
          </p:txBody>
        </p:sp>
        <p:sp>
          <p:nvSpPr>
            <p:cNvPr id="19" name="TextBox 19">
              <a:extLst>
                <a:ext uri="{FF2B5EF4-FFF2-40B4-BE49-F238E27FC236}">
                  <a16:creationId xmlns:a16="http://schemas.microsoft.com/office/drawing/2014/main" id="{8BA338CC-0C58-3005-EF9A-8B556C6FF265}"/>
                </a:ext>
              </a:extLst>
            </p:cNvPr>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30" name="Rectangle 29">
            <a:extLst>
              <a:ext uri="{FF2B5EF4-FFF2-40B4-BE49-F238E27FC236}">
                <a16:creationId xmlns:a16="http://schemas.microsoft.com/office/drawing/2014/main" id="{B886E4D1-AB83-91D1-4BF0-1264EB3789B0}"/>
              </a:ext>
            </a:extLst>
          </p:cNvPr>
          <p:cNvSpPr/>
          <p:nvPr/>
        </p:nvSpPr>
        <p:spPr>
          <a:xfrm>
            <a:off x="1447800" y="1581538"/>
            <a:ext cx="3383940" cy="923330"/>
          </a:xfrm>
          <a:prstGeom prst="rect">
            <a:avLst/>
          </a:prstGeom>
          <a:noFill/>
        </p:spPr>
        <p:txBody>
          <a:bodyPr wrap="none" lIns="91440" tIns="45720" rIns="91440" bIns="45720">
            <a:spAutoFit/>
          </a:bodyPr>
          <a:lstStyle/>
          <a:p>
            <a:pPr algn="ctr"/>
            <a:r>
              <a:rPr lang="en-US" sz="5400" b="1" u="sng" dirty="0">
                <a:ln w="0"/>
                <a:solidFill>
                  <a:schemeClr val="accent1"/>
                </a:solidFill>
                <a:effectLst>
                  <a:outerShdw blurRad="38100" dist="25400" dir="5400000" algn="ctr" rotWithShape="0">
                    <a:srgbClr val="6E747A">
                      <a:alpha val="43000"/>
                    </a:srgbClr>
                  </a:outerShdw>
                </a:effectLst>
              </a:rPr>
              <a:t>FRONTEND</a:t>
            </a:r>
            <a:endParaRPr lang="en-US" sz="5400" b="1" u="sng" cap="none" spc="0" dirty="0">
              <a:ln w="0"/>
              <a:solidFill>
                <a:schemeClr val="accent1"/>
              </a:solidFill>
              <a:effectLst>
                <a:outerShdw blurRad="38100" dist="25400" dir="5400000" algn="ctr" rotWithShape="0">
                  <a:srgbClr val="6E747A">
                    <a:alpha val="43000"/>
                  </a:srgbClr>
                </a:outerShdw>
              </a:effectLst>
            </a:endParaRPr>
          </a:p>
        </p:txBody>
      </p:sp>
      <p:pic>
        <p:nvPicPr>
          <p:cNvPr id="34" name="Picture 33">
            <a:extLst>
              <a:ext uri="{FF2B5EF4-FFF2-40B4-BE49-F238E27FC236}">
                <a16:creationId xmlns:a16="http://schemas.microsoft.com/office/drawing/2014/main" id="{BD0704D2-E06D-ACE8-EEA6-B2B1C77F5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184" y="2660590"/>
            <a:ext cx="11647631" cy="7086962"/>
          </a:xfrm>
          <a:prstGeom prst="rect">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214F3EC9-983F-C537-1E83-6CF7203A67F4}"/>
              </a:ext>
            </a:extLst>
          </p:cNvPr>
          <p:cNvSpPr/>
          <p:nvPr/>
        </p:nvSpPr>
        <p:spPr>
          <a:xfrm rot="13865017">
            <a:off x="9670155" y="3528763"/>
            <a:ext cx="928890" cy="3824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Oval 6">
            <a:extLst>
              <a:ext uri="{FF2B5EF4-FFF2-40B4-BE49-F238E27FC236}">
                <a16:creationId xmlns:a16="http://schemas.microsoft.com/office/drawing/2014/main" id="{93CFDC52-0F29-984B-0328-8CF9BE192D74}"/>
              </a:ext>
            </a:extLst>
          </p:cNvPr>
          <p:cNvSpPr/>
          <p:nvPr/>
        </p:nvSpPr>
        <p:spPr>
          <a:xfrm>
            <a:off x="8915400" y="2660590"/>
            <a:ext cx="1219200" cy="57791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C4A83FC-6BFF-8592-EDEC-41CC7E53E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185" y="2628900"/>
            <a:ext cx="11647630" cy="7118652"/>
          </a:xfrm>
          <a:prstGeom prst="rect">
            <a:avLst/>
          </a:prstGeom>
        </p:spPr>
      </p:pic>
    </p:spTree>
    <p:extLst>
      <p:ext uri="{BB962C8B-B14F-4D97-AF65-F5344CB8AC3E}">
        <p14:creationId xmlns:p14="http://schemas.microsoft.com/office/powerpoint/2010/main" val="374020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E35E9-2C50-BF0D-9096-739CBB6F3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ED1E79-68E6-6650-BF64-58391B773FC0}"/>
              </a:ext>
            </a:extLst>
          </p:cNvPr>
          <p:cNvSpPr/>
          <p:nvPr/>
        </p:nvSpPr>
        <p:spPr>
          <a:xfrm>
            <a:off x="-6796694" y="-3057399"/>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B94FA3F5-7F1A-D0FD-F394-F5190BCEDD09}"/>
              </a:ext>
            </a:extLst>
          </p:cNvPr>
          <p:cNvGrpSpPr/>
          <p:nvPr/>
        </p:nvGrpSpPr>
        <p:grpSpPr>
          <a:xfrm>
            <a:off x="1371600" y="3779759"/>
            <a:ext cx="25948313" cy="4318396"/>
            <a:chOff x="-1" y="-76201"/>
            <a:chExt cx="34597747" cy="5757860"/>
          </a:xfrm>
        </p:grpSpPr>
        <p:sp>
          <p:nvSpPr>
            <p:cNvPr id="4" name="TextBox 4">
              <a:extLst>
                <a:ext uri="{FF2B5EF4-FFF2-40B4-BE49-F238E27FC236}">
                  <a16:creationId xmlns:a16="http://schemas.microsoft.com/office/drawing/2014/main" id="{CAF47EE3-266F-EBFB-6139-BC0FACCECFCC}"/>
                </a:ext>
              </a:extLst>
            </p:cNvPr>
            <p:cNvSpPr txBox="1"/>
            <p:nvPr/>
          </p:nvSpPr>
          <p:spPr>
            <a:xfrm>
              <a:off x="-1" y="-76201"/>
              <a:ext cx="34597747" cy="1536318"/>
            </a:xfrm>
            <a:prstGeom prst="rect">
              <a:avLst/>
            </a:prstGeom>
          </p:spPr>
          <p:txBody>
            <a:bodyPr wrap="square" lIns="0" tIns="0" rIns="0" bIns="0" rtlCol="0" anchor="t">
              <a:spAutoFit/>
            </a:bodyPr>
            <a:lstStyle/>
            <a:p>
              <a:pPr algn="l">
                <a:lnSpc>
                  <a:spcPts val="9099"/>
                </a:lnSpc>
              </a:pPr>
              <a:endParaRPr lang="en-US" sz="7200" b="1" dirty="0">
                <a:solidFill>
                  <a:srgbClr val="FFFFFF"/>
                </a:solidFill>
                <a:latin typeface="Klein Bold"/>
                <a:ea typeface="Klein Bold"/>
                <a:cs typeface="Klein Bold"/>
                <a:sym typeface="Klein Bold"/>
              </a:endParaRPr>
            </a:p>
          </p:txBody>
        </p:sp>
        <p:sp>
          <p:nvSpPr>
            <p:cNvPr id="5" name="TextBox 5">
              <a:extLst>
                <a:ext uri="{FF2B5EF4-FFF2-40B4-BE49-F238E27FC236}">
                  <a16:creationId xmlns:a16="http://schemas.microsoft.com/office/drawing/2014/main" id="{60625465-5AFA-49F4-F0EF-E5F90381EB80}"/>
                </a:ext>
              </a:extLst>
            </p:cNvPr>
            <p:cNvSpPr txBox="1"/>
            <p:nvPr/>
          </p:nvSpPr>
          <p:spPr>
            <a:xfrm>
              <a:off x="0" y="4984459"/>
              <a:ext cx="6930758" cy="697200"/>
            </a:xfrm>
            <a:prstGeom prst="rect">
              <a:avLst/>
            </a:prstGeom>
          </p:spPr>
          <p:txBody>
            <a:bodyPr lIns="0" tIns="0" rIns="0" bIns="0" rtlCol="0" anchor="t">
              <a:spAutoFit/>
            </a:bodyPr>
            <a:lstStyle/>
            <a:p>
              <a:pPr algn="l">
                <a:lnSpc>
                  <a:spcPts val="4479"/>
                </a:lnSpc>
              </a:pPr>
              <a:endParaRPr lang="en-US" sz="3199" u="none" dirty="0">
                <a:solidFill>
                  <a:srgbClr val="FFFFFF"/>
                </a:solidFill>
                <a:latin typeface="Helios"/>
                <a:ea typeface="Helios"/>
                <a:cs typeface="Helios"/>
                <a:sym typeface="Helios"/>
              </a:endParaRPr>
            </a:p>
          </p:txBody>
        </p:sp>
      </p:grpSp>
      <p:grpSp>
        <p:nvGrpSpPr>
          <p:cNvPr id="6" name="Group 6">
            <a:extLst>
              <a:ext uri="{FF2B5EF4-FFF2-40B4-BE49-F238E27FC236}">
                <a16:creationId xmlns:a16="http://schemas.microsoft.com/office/drawing/2014/main" id="{9C8D06DB-9E46-AA0D-A525-393F0ACCFEBB}"/>
              </a:ext>
            </a:extLst>
          </p:cNvPr>
          <p:cNvGrpSpPr/>
          <p:nvPr/>
        </p:nvGrpSpPr>
        <p:grpSpPr>
          <a:xfrm>
            <a:off x="12966522" y="1151795"/>
            <a:ext cx="4292778" cy="997400"/>
            <a:chOff x="0" y="-19050"/>
            <a:chExt cx="5723703" cy="1329867"/>
          </a:xfrm>
        </p:grpSpPr>
        <p:sp>
          <p:nvSpPr>
            <p:cNvPr id="7" name="TextBox 7">
              <a:extLst>
                <a:ext uri="{FF2B5EF4-FFF2-40B4-BE49-F238E27FC236}">
                  <a16:creationId xmlns:a16="http://schemas.microsoft.com/office/drawing/2014/main" id="{3EA4F459-F7FA-C8AC-3B57-ACEABD14BA29}"/>
                </a:ext>
              </a:extLst>
            </p:cNvPr>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Klein Bold"/>
                <a:ea typeface="Klein Bold"/>
                <a:cs typeface="Klein Bold"/>
                <a:sym typeface="Klein Bold"/>
              </a:endParaRPr>
            </a:p>
          </p:txBody>
        </p:sp>
        <p:sp>
          <p:nvSpPr>
            <p:cNvPr id="8" name="TextBox 8">
              <a:extLst>
                <a:ext uri="{FF2B5EF4-FFF2-40B4-BE49-F238E27FC236}">
                  <a16:creationId xmlns:a16="http://schemas.microsoft.com/office/drawing/2014/main" id="{CB572F7B-5B29-95E7-A891-2220A9CAE860}"/>
                </a:ext>
              </a:extLst>
            </p:cNvPr>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9" name="Group 9">
            <a:extLst>
              <a:ext uri="{FF2B5EF4-FFF2-40B4-BE49-F238E27FC236}">
                <a16:creationId xmlns:a16="http://schemas.microsoft.com/office/drawing/2014/main" id="{F336F6F0-1AE7-509F-1B6B-762C8B742375}"/>
              </a:ext>
            </a:extLst>
          </p:cNvPr>
          <p:cNvGrpSpPr/>
          <p:nvPr/>
        </p:nvGrpSpPr>
        <p:grpSpPr>
          <a:xfrm>
            <a:off x="12966522" y="2888385"/>
            <a:ext cx="4292778" cy="997400"/>
            <a:chOff x="0" y="-19050"/>
            <a:chExt cx="5723703" cy="1329867"/>
          </a:xfrm>
        </p:grpSpPr>
        <p:sp>
          <p:nvSpPr>
            <p:cNvPr id="10" name="TextBox 10">
              <a:extLst>
                <a:ext uri="{FF2B5EF4-FFF2-40B4-BE49-F238E27FC236}">
                  <a16:creationId xmlns:a16="http://schemas.microsoft.com/office/drawing/2014/main" id="{4FBC13B6-ACCA-FAE1-161E-3D2A5314C535}"/>
                </a:ext>
              </a:extLst>
            </p:cNvPr>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1" name="TextBox 11">
              <a:extLst>
                <a:ext uri="{FF2B5EF4-FFF2-40B4-BE49-F238E27FC236}">
                  <a16:creationId xmlns:a16="http://schemas.microsoft.com/office/drawing/2014/main" id="{007905CA-2E66-A34A-1253-2B7C61F03899}"/>
                </a:ext>
              </a:extLst>
            </p:cNvPr>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2" name="Group 12">
            <a:extLst>
              <a:ext uri="{FF2B5EF4-FFF2-40B4-BE49-F238E27FC236}">
                <a16:creationId xmlns:a16="http://schemas.microsoft.com/office/drawing/2014/main" id="{9B21DA83-0FDB-3C49-B436-DBBB5C6F0BE0}"/>
              </a:ext>
            </a:extLst>
          </p:cNvPr>
          <p:cNvGrpSpPr/>
          <p:nvPr/>
        </p:nvGrpSpPr>
        <p:grpSpPr>
          <a:xfrm>
            <a:off x="12966522" y="4624975"/>
            <a:ext cx="4292778" cy="997400"/>
            <a:chOff x="0" y="-19050"/>
            <a:chExt cx="5723703" cy="1329867"/>
          </a:xfrm>
        </p:grpSpPr>
        <p:sp>
          <p:nvSpPr>
            <p:cNvPr id="13" name="TextBox 13">
              <a:extLst>
                <a:ext uri="{FF2B5EF4-FFF2-40B4-BE49-F238E27FC236}">
                  <a16:creationId xmlns:a16="http://schemas.microsoft.com/office/drawing/2014/main" id="{F7316BC9-7F09-86D2-2F38-B2899F123BE8}"/>
                </a:ext>
              </a:extLst>
            </p:cNvPr>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4" name="TextBox 14">
              <a:extLst>
                <a:ext uri="{FF2B5EF4-FFF2-40B4-BE49-F238E27FC236}">
                  <a16:creationId xmlns:a16="http://schemas.microsoft.com/office/drawing/2014/main" id="{C33E0556-4D29-330B-7018-E68DDF86097A}"/>
                </a:ext>
              </a:extLst>
            </p:cNvPr>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5" name="Group 15">
            <a:extLst>
              <a:ext uri="{FF2B5EF4-FFF2-40B4-BE49-F238E27FC236}">
                <a16:creationId xmlns:a16="http://schemas.microsoft.com/office/drawing/2014/main" id="{A8ECF2A1-C401-4CD3-8124-8C262E0F27B3}"/>
              </a:ext>
            </a:extLst>
          </p:cNvPr>
          <p:cNvGrpSpPr/>
          <p:nvPr/>
        </p:nvGrpSpPr>
        <p:grpSpPr>
          <a:xfrm>
            <a:off x="12966522" y="6361565"/>
            <a:ext cx="4292778" cy="997400"/>
            <a:chOff x="0" y="-19050"/>
            <a:chExt cx="5723703" cy="1329867"/>
          </a:xfrm>
        </p:grpSpPr>
        <p:sp>
          <p:nvSpPr>
            <p:cNvPr id="16" name="TextBox 16">
              <a:extLst>
                <a:ext uri="{FF2B5EF4-FFF2-40B4-BE49-F238E27FC236}">
                  <a16:creationId xmlns:a16="http://schemas.microsoft.com/office/drawing/2014/main" id="{FFEE3F54-F19F-F881-C4E4-F6CE6BA3AD77}"/>
                </a:ext>
              </a:extLst>
            </p:cNvPr>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7" name="TextBox 17">
              <a:extLst>
                <a:ext uri="{FF2B5EF4-FFF2-40B4-BE49-F238E27FC236}">
                  <a16:creationId xmlns:a16="http://schemas.microsoft.com/office/drawing/2014/main" id="{52F68265-640B-F5D4-4A52-85EC5308A34F}"/>
                </a:ext>
              </a:extLst>
            </p:cNvPr>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8" name="Group 18">
            <a:extLst>
              <a:ext uri="{FF2B5EF4-FFF2-40B4-BE49-F238E27FC236}">
                <a16:creationId xmlns:a16="http://schemas.microsoft.com/office/drawing/2014/main" id="{5CB1EDA5-F77A-017E-4315-8E4A3AB8DCB8}"/>
              </a:ext>
            </a:extLst>
          </p:cNvPr>
          <p:cNvGrpSpPr/>
          <p:nvPr/>
        </p:nvGrpSpPr>
        <p:grpSpPr>
          <a:xfrm>
            <a:off x="12966522" y="8098155"/>
            <a:ext cx="4292778" cy="997400"/>
            <a:chOff x="0" y="-19050"/>
            <a:chExt cx="5723703" cy="1329867"/>
          </a:xfrm>
        </p:grpSpPr>
        <p:sp>
          <p:nvSpPr>
            <p:cNvPr id="19" name="TextBox 19">
              <a:extLst>
                <a:ext uri="{FF2B5EF4-FFF2-40B4-BE49-F238E27FC236}">
                  <a16:creationId xmlns:a16="http://schemas.microsoft.com/office/drawing/2014/main" id="{4B8CF021-52AB-00EB-05A7-224EEB1F00BF}"/>
                </a:ext>
              </a:extLst>
            </p:cNvPr>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20" name="TextBox 20">
              <a:extLst>
                <a:ext uri="{FF2B5EF4-FFF2-40B4-BE49-F238E27FC236}">
                  <a16:creationId xmlns:a16="http://schemas.microsoft.com/office/drawing/2014/main" id="{FE4CE6CC-8161-E4DC-3C13-BC769798C513}"/>
                </a:ext>
              </a:extLst>
            </p:cNvPr>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
        <p:nvSpPr>
          <p:cNvPr id="22" name="Rectangle 21">
            <a:extLst>
              <a:ext uri="{FF2B5EF4-FFF2-40B4-BE49-F238E27FC236}">
                <a16:creationId xmlns:a16="http://schemas.microsoft.com/office/drawing/2014/main" id="{B0165A3D-FFA8-0993-F50D-881EFB82677C}"/>
              </a:ext>
            </a:extLst>
          </p:cNvPr>
          <p:cNvSpPr/>
          <p:nvPr/>
        </p:nvSpPr>
        <p:spPr>
          <a:xfrm>
            <a:off x="838200" y="925873"/>
            <a:ext cx="3778278" cy="923330"/>
          </a:xfrm>
          <a:prstGeom prst="rect">
            <a:avLst/>
          </a:prstGeom>
          <a:noFill/>
        </p:spPr>
        <p:txBody>
          <a:bodyPr wrap="none" lIns="91440" tIns="45720" rIns="91440" bIns="45720">
            <a:spAutoFit/>
          </a:bodyPr>
          <a:lstStyle/>
          <a:p>
            <a:pPr algn="ctr"/>
            <a:r>
              <a:rPr lang="en-US" sz="5400" b="1" u="sng" dirty="0">
                <a:ln w="0"/>
                <a:solidFill>
                  <a:schemeClr val="accent1"/>
                </a:solidFill>
                <a:effectLst>
                  <a:outerShdw blurRad="38100" dist="25400" dir="5400000" algn="ctr" rotWithShape="0">
                    <a:srgbClr val="6E747A">
                      <a:alpha val="43000"/>
                    </a:srgbClr>
                  </a:outerShdw>
                </a:effectLst>
              </a:rPr>
              <a:t>REFERENCES</a:t>
            </a:r>
            <a:endParaRPr lang="en-US" sz="5400" b="1" u="sng" cap="none" spc="0" dirty="0">
              <a:ln w="0"/>
              <a:solidFill>
                <a:schemeClr val="accent1"/>
              </a:solidFill>
              <a:effectLst>
                <a:outerShdw blurRad="38100" dist="25400" dir="5400000" algn="ctr" rotWithShape="0">
                  <a:srgbClr val="6E747A">
                    <a:alpha val="43000"/>
                  </a:srgbClr>
                </a:outerShdw>
              </a:effectLst>
            </a:endParaRPr>
          </a:p>
        </p:txBody>
      </p:sp>
      <p:sp>
        <p:nvSpPr>
          <p:cNvPr id="23" name="TextBox 22">
            <a:extLst>
              <a:ext uri="{FF2B5EF4-FFF2-40B4-BE49-F238E27FC236}">
                <a16:creationId xmlns:a16="http://schemas.microsoft.com/office/drawing/2014/main" id="{1FAC144C-0BB1-7C1C-3A9C-4A9730F5FBD1}"/>
              </a:ext>
            </a:extLst>
          </p:cNvPr>
          <p:cNvSpPr txBox="1"/>
          <p:nvPr/>
        </p:nvSpPr>
        <p:spPr>
          <a:xfrm>
            <a:off x="2057400" y="3347509"/>
            <a:ext cx="19147585" cy="1569660"/>
          </a:xfrm>
          <a:prstGeom prst="rect">
            <a:avLst/>
          </a:prstGeom>
          <a:noFill/>
        </p:spPr>
        <p:txBody>
          <a:bodyPr wrap="square" rtlCol="0">
            <a:spAutoFit/>
          </a:bodyPr>
          <a:lstStyle/>
          <a:p>
            <a:r>
              <a:rPr lang="en-IN" sz="4800" b="1" u="sng" dirty="0"/>
              <a:t>Datasets</a:t>
            </a:r>
            <a:r>
              <a:rPr lang="en-IN" sz="4800" dirty="0"/>
              <a:t> :-https://www.kaggle.com/datasets/arashnic/</a:t>
            </a:r>
          </a:p>
          <a:p>
            <a:r>
              <a:rPr lang="en-IN" sz="4800" dirty="0"/>
              <a:t>                  book-recommendation-dataset </a:t>
            </a:r>
          </a:p>
        </p:txBody>
      </p:sp>
    </p:spTree>
    <p:extLst>
      <p:ext uri="{BB962C8B-B14F-4D97-AF65-F5344CB8AC3E}">
        <p14:creationId xmlns:p14="http://schemas.microsoft.com/office/powerpoint/2010/main" val="96779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07438" y="-2845897"/>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71600" y="3779759"/>
            <a:ext cx="25948313" cy="4318396"/>
            <a:chOff x="-1" y="-76201"/>
            <a:chExt cx="34597747" cy="5757860"/>
          </a:xfrm>
        </p:grpSpPr>
        <p:sp>
          <p:nvSpPr>
            <p:cNvPr id="4" name="TextBox 4"/>
            <p:cNvSpPr txBox="1"/>
            <p:nvPr/>
          </p:nvSpPr>
          <p:spPr>
            <a:xfrm>
              <a:off x="-1" y="-76201"/>
              <a:ext cx="34597747" cy="3092299"/>
            </a:xfrm>
            <a:prstGeom prst="rect">
              <a:avLst/>
            </a:prstGeom>
          </p:spPr>
          <p:txBody>
            <a:bodyPr wrap="square" lIns="0" tIns="0" rIns="0" bIns="0" rtlCol="0" anchor="t">
              <a:spAutoFit/>
            </a:bodyPr>
            <a:lstStyle/>
            <a:p>
              <a:pPr algn="l">
                <a:lnSpc>
                  <a:spcPts val="9099"/>
                </a:lnSpc>
              </a:pPr>
              <a:r>
                <a:rPr lang="en-US" sz="7200" b="1" dirty="0">
                  <a:solidFill>
                    <a:srgbClr val="FFFFFF"/>
                  </a:solidFill>
                  <a:latin typeface="Klein Bold"/>
                  <a:ea typeface="Klein Bold"/>
                  <a:cs typeface="Klein Bold"/>
                  <a:sym typeface="Klein Bold"/>
                </a:rPr>
                <a:t>Thanking </a:t>
              </a:r>
            </a:p>
            <a:p>
              <a:pPr algn="l">
                <a:lnSpc>
                  <a:spcPts val="9099"/>
                </a:lnSpc>
              </a:pPr>
              <a:r>
                <a:rPr lang="en-US" sz="7200" b="1" dirty="0">
                  <a:solidFill>
                    <a:srgbClr val="FFFFFF"/>
                  </a:solidFill>
                  <a:latin typeface="Klein Bold"/>
                  <a:ea typeface="Klein Bold"/>
                  <a:cs typeface="Klein Bold"/>
                  <a:sym typeface="Klein Bold"/>
                </a:rPr>
                <a:t>   You</a:t>
              </a:r>
            </a:p>
          </p:txBody>
        </p:sp>
        <p:sp>
          <p:nvSpPr>
            <p:cNvPr id="5" name="TextBox 5"/>
            <p:cNvSpPr txBox="1"/>
            <p:nvPr/>
          </p:nvSpPr>
          <p:spPr>
            <a:xfrm>
              <a:off x="0" y="4984459"/>
              <a:ext cx="6930758" cy="697200"/>
            </a:xfrm>
            <a:prstGeom prst="rect">
              <a:avLst/>
            </a:prstGeom>
          </p:spPr>
          <p:txBody>
            <a:bodyPr lIns="0" tIns="0" rIns="0" bIns="0" rtlCol="0" anchor="t">
              <a:spAutoFit/>
            </a:bodyPr>
            <a:lstStyle/>
            <a:p>
              <a:pPr algn="l">
                <a:lnSpc>
                  <a:spcPts val="4479"/>
                </a:lnSpc>
              </a:pPr>
              <a:endParaRPr lang="en-US" sz="3199" u="none" dirty="0">
                <a:solidFill>
                  <a:srgbClr val="FFFFFF"/>
                </a:solidFill>
                <a:latin typeface="Helios"/>
                <a:ea typeface="Helios"/>
                <a:cs typeface="Helios"/>
                <a:sym typeface="Helios"/>
              </a:endParaRPr>
            </a:p>
          </p:txBody>
        </p:sp>
      </p:grpSp>
      <p:grpSp>
        <p:nvGrpSpPr>
          <p:cNvPr id="6" name="Group 6"/>
          <p:cNvGrpSpPr/>
          <p:nvPr/>
        </p:nvGrpSpPr>
        <p:grpSpPr>
          <a:xfrm>
            <a:off x="12966522" y="1151795"/>
            <a:ext cx="4292778" cy="997400"/>
            <a:chOff x="0" y="-19050"/>
            <a:chExt cx="5723703" cy="1329867"/>
          </a:xfrm>
        </p:grpSpPr>
        <p:sp>
          <p:nvSpPr>
            <p:cNvPr id="7" name="TextBox 7"/>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Klein Bold"/>
                <a:ea typeface="Klein Bold"/>
                <a:cs typeface="Klein Bold"/>
                <a:sym typeface="Klein Bold"/>
              </a:endParaRPr>
            </a:p>
          </p:txBody>
        </p:sp>
        <p:sp>
          <p:nvSpPr>
            <p:cNvPr id="8" name="TextBox 8"/>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9" name="Group 9"/>
          <p:cNvGrpSpPr/>
          <p:nvPr/>
        </p:nvGrpSpPr>
        <p:grpSpPr>
          <a:xfrm>
            <a:off x="12966522" y="2888385"/>
            <a:ext cx="4292778" cy="997400"/>
            <a:chOff x="0" y="-19050"/>
            <a:chExt cx="5723703" cy="1329867"/>
          </a:xfrm>
        </p:grpSpPr>
        <p:sp>
          <p:nvSpPr>
            <p:cNvPr id="10" name="TextBox 10"/>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1" name="TextBox 11"/>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2" name="Group 12"/>
          <p:cNvGrpSpPr/>
          <p:nvPr/>
        </p:nvGrpSpPr>
        <p:grpSpPr>
          <a:xfrm>
            <a:off x="12966522" y="4624975"/>
            <a:ext cx="4292778" cy="997400"/>
            <a:chOff x="0" y="-19050"/>
            <a:chExt cx="5723703" cy="1329867"/>
          </a:xfrm>
        </p:grpSpPr>
        <p:sp>
          <p:nvSpPr>
            <p:cNvPr id="13" name="TextBox 13"/>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4" name="TextBox 14"/>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5" name="Group 15"/>
          <p:cNvGrpSpPr/>
          <p:nvPr/>
        </p:nvGrpSpPr>
        <p:grpSpPr>
          <a:xfrm>
            <a:off x="12966522" y="6361565"/>
            <a:ext cx="4292778" cy="997400"/>
            <a:chOff x="0" y="-19050"/>
            <a:chExt cx="5723703" cy="1329867"/>
          </a:xfrm>
        </p:grpSpPr>
        <p:sp>
          <p:nvSpPr>
            <p:cNvPr id="16" name="TextBox 16"/>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17" name="TextBox 17"/>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18" name="Group 18"/>
          <p:cNvGrpSpPr/>
          <p:nvPr/>
        </p:nvGrpSpPr>
        <p:grpSpPr>
          <a:xfrm>
            <a:off x="12966522" y="8098155"/>
            <a:ext cx="4292778" cy="997400"/>
            <a:chOff x="0" y="-19050"/>
            <a:chExt cx="5723703" cy="1329867"/>
          </a:xfrm>
        </p:grpSpPr>
        <p:sp>
          <p:nvSpPr>
            <p:cNvPr id="19" name="TextBox 19"/>
            <p:cNvSpPr txBox="1"/>
            <p:nvPr/>
          </p:nvSpPr>
          <p:spPr>
            <a:xfrm>
              <a:off x="0" y="-19050"/>
              <a:ext cx="5723703" cy="628650"/>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2A2E3A"/>
                </a:solidFill>
                <a:latin typeface="Helios Bold"/>
                <a:ea typeface="Helios Bold"/>
                <a:cs typeface="Helios Bold"/>
                <a:sym typeface="Helios Bold"/>
              </a:endParaRPr>
            </a:p>
          </p:txBody>
        </p:sp>
        <p:sp>
          <p:nvSpPr>
            <p:cNvPr id="20" name="TextBox 20"/>
            <p:cNvSpPr txBox="1"/>
            <p:nvPr/>
          </p:nvSpPr>
          <p:spPr>
            <a:xfrm>
              <a:off x="0" y="751518"/>
              <a:ext cx="5723703" cy="559299"/>
            </a:xfrm>
            <a:prstGeom prst="rect">
              <a:avLst/>
            </a:prstGeom>
          </p:spPr>
          <p:txBody>
            <a:bodyPr lIns="0" tIns="0" rIns="0" bIns="0" rtlCol="0" anchor="t">
              <a:spAutoFit/>
            </a:bodyPr>
            <a:lstStyle/>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64E9377-22A9-8A2C-F0EC-A6E0CE3AEF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C5F5A6-8547-2C96-03EC-94C0F302C19B}"/>
              </a:ext>
            </a:extLst>
          </p:cNvPr>
          <p:cNvSpPr/>
          <p:nvPr/>
        </p:nvSpPr>
        <p:spPr>
          <a:xfrm>
            <a:off x="8607208" y="1755544"/>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98EE9651-134D-DD4E-7064-D0B5B58D22D3}"/>
              </a:ext>
            </a:extLst>
          </p:cNvPr>
          <p:cNvSpPr/>
          <p:nvPr/>
        </p:nvSpPr>
        <p:spPr>
          <a:xfrm>
            <a:off x="8586736" y="6515100"/>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a:extLst>
              <a:ext uri="{FF2B5EF4-FFF2-40B4-BE49-F238E27FC236}">
                <a16:creationId xmlns:a16="http://schemas.microsoft.com/office/drawing/2014/main" id="{23B4B738-75D7-A005-561B-F428C8F0769B}"/>
              </a:ext>
            </a:extLst>
          </p:cNvPr>
          <p:cNvGrpSpPr/>
          <p:nvPr/>
        </p:nvGrpSpPr>
        <p:grpSpPr>
          <a:xfrm>
            <a:off x="0" y="0"/>
            <a:ext cx="9411059" cy="10287000"/>
            <a:chOff x="0" y="0"/>
            <a:chExt cx="2478633" cy="2709333"/>
          </a:xfrm>
        </p:grpSpPr>
        <p:sp>
          <p:nvSpPr>
            <p:cNvPr id="8" name="Freeform 8">
              <a:extLst>
                <a:ext uri="{FF2B5EF4-FFF2-40B4-BE49-F238E27FC236}">
                  <a16:creationId xmlns:a16="http://schemas.microsoft.com/office/drawing/2014/main" id="{E8B87286-17B9-54DE-02BC-0CE6CFC1417A}"/>
                </a:ext>
              </a:extLst>
            </p:cNvPr>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a:extLst>
                <a:ext uri="{FF2B5EF4-FFF2-40B4-BE49-F238E27FC236}">
                  <a16:creationId xmlns:a16="http://schemas.microsoft.com/office/drawing/2014/main" id="{2E1B8B56-CCF8-6082-6F44-3E6B04B0B0E0}"/>
                </a:ext>
              </a:extLst>
            </p:cNvPr>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a:extLst>
              <a:ext uri="{FF2B5EF4-FFF2-40B4-BE49-F238E27FC236}">
                <a16:creationId xmlns:a16="http://schemas.microsoft.com/office/drawing/2014/main" id="{0644A6E2-0539-6220-3D2D-D1E6B87C6046}"/>
              </a:ext>
            </a:extLst>
          </p:cNvPr>
          <p:cNvGrpSpPr/>
          <p:nvPr/>
        </p:nvGrpSpPr>
        <p:grpSpPr>
          <a:xfrm>
            <a:off x="901052" y="926681"/>
            <a:ext cx="6746873" cy="4671077"/>
            <a:chOff x="-170197" y="-4125935"/>
            <a:chExt cx="8995831" cy="8461474"/>
          </a:xfrm>
        </p:grpSpPr>
        <p:sp>
          <p:nvSpPr>
            <p:cNvPr id="11" name="TextBox 11">
              <a:extLst>
                <a:ext uri="{FF2B5EF4-FFF2-40B4-BE49-F238E27FC236}">
                  <a16:creationId xmlns:a16="http://schemas.microsoft.com/office/drawing/2014/main" id="{9738789E-D60D-9B07-E91E-27672F0E39DB}"/>
                </a:ext>
              </a:extLst>
            </p:cNvPr>
            <p:cNvSpPr txBox="1"/>
            <p:nvPr/>
          </p:nvSpPr>
          <p:spPr>
            <a:xfrm>
              <a:off x="-170197" y="-4125935"/>
              <a:ext cx="8995831" cy="2073181"/>
            </a:xfrm>
            <a:prstGeom prst="rect">
              <a:avLst/>
            </a:prstGeom>
          </p:spPr>
          <p:txBody>
            <a:bodyPr lIns="0" tIns="0" rIns="0" bIns="0" rtlCol="0" anchor="t">
              <a:spAutoFit/>
            </a:bodyPr>
            <a:lstStyle/>
            <a:p>
              <a:pPr algn="ctr">
                <a:lnSpc>
                  <a:spcPts val="9099"/>
                </a:lnSpc>
              </a:pPr>
              <a:r>
                <a:rPr lang="en-US" sz="6999" b="1" dirty="0">
                  <a:solidFill>
                    <a:srgbClr val="2A2E3A"/>
                  </a:solidFill>
                  <a:latin typeface="Klein Bold"/>
                  <a:ea typeface="Klein Bold"/>
                  <a:cs typeface="Klein Bold"/>
                  <a:sym typeface="Klein Bold"/>
                </a:rPr>
                <a:t>CONTENTS</a:t>
              </a:r>
              <a:endParaRPr lang="en-US" sz="6999" b="1" dirty="0">
                <a:solidFill>
                  <a:srgbClr val="718BAB"/>
                </a:solidFill>
                <a:latin typeface="Klein Bold"/>
                <a:ea typeface="Klein Bold"/>
                <a:cs typeface="Klein Bold"/>
                <a:sym typeface="Klein Bold"/>
              </a:endParaRPr>
            </a:p>
          </p:txBody>
        </p:sp>
        <p:sp>
          <p:nvSpPr>
            <p:cNvPr id="12" name="TextBox 12">
              <a:extLst>
                <a:ext uri="{FF2B5EF4-FFF2-40B4-BE49-F238E27FC236}">
                  <a16:creationId xmlns:a16="http://schemas.microsoft.com/office/drawing/2014/main" id="{A2126402-643C-E7BE-EC42-4EBBE33559EF}"/>
                </a:ext>
              </a:extLst>
            </p:cNvPr>
            <p:cNvSpPr txBox="1"/>
            <p:nvPr/>
          </p:nvSpPr>
          <p:spPr>
            <a:xfrm>
              <a:off x="0" y="3638339"/>
              <a:ext cx="7058406"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16" name="TextBox 15">
            <a:extLst>
              <a:ext uri="{FF2B5EF4-FFF2-40B4-BE49-F238E27FC236}">
                <a16:creationId xmlns:a16="http://schemas.microsoft.com/office/drawing/2014/main" id="{722A79C2-DE01-C792-A0F0-8FE9C5395EB5}"/>
              </a:ext>
            </a:extLst>
          </p:cNvPr>
          <p:cNvSpPr txBox="1"/>
          <p:nvPr/>
        </p:nvSpPr>
        <p:spPr>
          <a:xfrm>
            <a:off x="1828759" y="1755544"/>
            <a:ext cx="5446204" cy="7402668"/>
          </a:xfrm>
          <a:prstGeom prst="rect">
            <a:avLst/>
          </a:prstGeom>
          <a:noFill/>
        </p:spPr>
        <p:txBody>
          <a:bodyPr wrap="square" rtlCol="0">
            <a:spAutoFit/>
          </a:bodyPr>
          <a:lstStyle/>
          <a:p>
            <a:pPr lvl="0" algn="l">
              <a:lnSpc>
                <a:spcPct val="150000"/>
              </a:lnSpc>
              <a:spcBef>
                <a:spcPct val="0"/>
              </a:spcBef>
            </a:pPr>
            <a:endParaRPr lang="en-US" sz="3200" b="1" u="sng" dirty="0">
              <a:solidFill>
                <a:srgbClr val="2A2E3A"/>
              </a:solidFill>
              <a:latin typeface="Helios"/>
              <a:ea typeface="Helios"/>
              <a:cs typeface="Helios"/>
              <a:sym typeface="Helios"/>
            </a:endParaRPr>
          </a:p>
          <a:p>
            <a:pPr marL="457200" lvl="0" indent="-457200" algn="l">
              <a:lnSpc>
                <a:spcPct val="150000"/>
              </a:lnSpc>
              <a:spcBef>
                <a:spcPct val="0"/>
              </a:spcBef>
              <a:buFont typeface="Wingdings" panose="05000000000000000000" pitchFamily="2" charset="2"/>
              <a:buChar char="v"/>
            </a:pPr>
            <a:r>
              <a:rPr lang="en-US" sz="3200" b="1" dirty="0">
                <a:solidFill>
                  <a:srgbClr val="2A2E3A"/>
                </a:solidFill>
                <a:latin typeface="Consolas" panose="020B0609020204030204" pitchFamily="49" charset="0"/>
                <a:ea typeface="Helios"/>
                <a:cs typeface="Helios"/>
                <a:sym typeface="Helios"/>
              </a:rPr>
              <a:t>Introduction</a:t>
            </a:r>
          </a:p>
          <a:p>
            <a:pPr marL="457200" lvl="0" indent="-457200" algn="l">
              <a:lnSpc>
                <a:spcPct val="150000"/>
              </a:lnSpc>
              <a:spcBef>
                <a:spcPct val="0"/>
              </a:spcBef>
              <a:buFont typeface="Wingdings" panose="05000000000000000000" pitchFamily="2" charset="2"/>
              <a:buChar char="v"/>
            </a:pPr>
            <a:r>
              <a:rPr lang="en-US" sz="3200" b="1" dirty="0">
                <a:solidFill>
                  <a:srgbClr val="2A2E3A"/>
                </a:solidFill>
                <a:latin typeface="Consolas" panose="020B0609020204030204" pitchFamily="49" charset="0"/>
                <a:ea typeface="Helios"/>
                <a:cs typeface="Helios"/>
                <a:sym typeface="Helios"/>
              </a:rPr>
              <a:t>Functionalities</a:t>
            </a: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Technology Stack</a:t>
            </a:r>
            <a:endParaRPr lang="en-IN" sz="3200" b="1" dirty="0">
              <a:effectLst/>
              <a:latin typeface="Consolas" panose="020B0609020204030204" pitchFamily="49" charset="0"/>
            </a:endParaRP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Implementation </a:t>
            </a: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Demo/Snaps</a:t>
            </a: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Future Enhancement</a:t>
            </a: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References</a:t>
            </a:r>
          </a:p>
          <a:p>
            <a:pPr marL="457200" indent="-457200">
              <a:lnSpc>
                <a:spcPct val="150000"/>
              </a:lnSpc>
              <a:spcBef>
                <a:spcPct val="0"/>
              </a:spcBef>
              <a:buFont typeface="Wingdings" panose="05000000000000000000" pitchFamily="2" charset="2"/>
              <a:buChar char="v"/>
            </a:pPr>
            <a:r>
              <a:rPr lang="en-IN" sz="3200" b="1" dirty="0">
                <a:latin typeface="Consolas" panose="020B0609020204030204" pitchFamily="49" charset="0"/>
              </a:rPr>
              <a:t>Gratitude</a:t>
            </a:r>
          </a:p>
          <a:p>
            <a:pPr>
              <a:lnSpc>
                <a:spcPct val="150000"/>
              </a:lnSpc>
            </a:pPr>
            <a:endParaRPr lang="en-IN" sz="3200" b="1" dirty="0"/>
          </a:p>
        </p:txBody>
      </p:sp>
    </p:spTree>
    <p:extLst>
      <p:ext uri="{BB962C8B-B14F-4D97-AF65-F5344CB8AC3E}">
        <p14:creationId xmlns:p14="http://schemas.microsoft.com/office/powerpoint/2010/main" val="211715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1297391999"/>
              </p:ext>
            </p:extLst>
          </p:nvPr>
        </p:nvGraphicFramePr>
        <p:xfrm>
          <a:off x="2035380" y="4645343"/>
          <a:ext cx="1384449" cy="4157103"/>
        </p:xfrm>
        <a:graphic>
          <a:graphicData uri="http://schemas.openxmlformats.org/drawingml/2006/table">
            <a:tbl>
              <a:tblPr/>
              <a:tblGrid>
                <a:gridCol w="1384449">
                  <a:extLst>
                    <a:ext uri="{9D8B030D-6E8A-4147-A177-3AD203B41FA5}">
                      <a16:colId xmlns:a16="http://schemas.microsoft.com/office/drawing/2014/main" val="20001"/>
                    </a:ext>
                  </a:extLst>
                </a:gridCol>
              </a:tblGrid>
              <a:tr h="827611">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r">
                        <a:lnSpc>
                          <a:spcPts val="3640"/>
                        </a:lnSpc>
                        <a:defRPr/>
                      </a:pP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32373">
                <a:tc>
                  <a:txBody>
                    <a:bodyPr/>
                    <a:lstStyle/>
                    <a:p>
                      <a:pPr algn="r">
                        <a:lnSpc>
                          <a:spcPts val="3640"/>
                        </a:lnSpc>
                        <a:defRPr/>
                      </a:pP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dirty="0">
                <a:solidFill>
                  <a:srgbClr val="FFFFFF"/>
                </a:solidFill>
                <a:latin typeface="Klein Bold"/>
                <a:ea typeface="Klein Bold"/>
                <a:cs typeface="Klein Bold"/>
                <a:sym typeface="Klein Bold"/>
              </a:rPr>
              <a:t>Introduction</a:t>
            </a:r>
          </a:p>
        </p:txBody>
      </p:sp>
      <p:sp>
        <p:nvSpPr>
          <p:cNvPr id="10" name="Freeform 10"/>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1">
            <a:extLst>
              <a:ext uri="{FF2B5EF4-FFF2-40B4-BE49-F238E27FC236}">
                <a16:creationId xmlns:a16="http://schemas.microsoft.com/office/drawing/2014/main" id="{78E2DD08-A13A-A1C5-99B3-838A4E01654E}"/>
              </a:ext>
            </a:extLst>
          </p:cNvPr>
          <p:cNvSpPr txBox="1"/>
          <p:nvPr/>
        </p:nvSpPr>
        <p:spPr>
          <a:xfrm>
            <a:off x="2035380" y="4838700"/>
            <a:ext cx="14347620" cy="3785652"/>
          </a:xfrm>
          <a:prstGeom prst="rect">
            <a:avLst/>
          </a:prstGeom>
          <a:noFill/>
        </p:spPr>
        <p:txBody>
          <a:bodyPr wrap="square" rtlCol="0">
            <a:spAutoFit/>
          </a:bodyPr>
          <a:lstStyle/>
          <a:p>
            <a:r>
              <a:rPr lang="en-US" sz="4000" b="1" dirty="0"/>
              <a:t>What is EchoVerse ?</a:t>
            </a:r>
          </a:p>
          <a:p>
            <a:endParaRPr lang="en-US" sz="4000" dirty="0"/>
          </a:p>
          <a:p>
            <a:r>
              <a:rPr lang="en-US" sz="4000" dirty="0"/>
              <a:t>EchoVerse is a  </a:t>
            </a:r>
            <a:r>
              <a:rPr lang="en-US" sz="4000" b="1" dirty="0"/>
              <a:t>Book Recommender System</a:t>
            </a:r>
            <a:r>
              <a:rPr lang="en-US" sz="4000" dirty="0"/>
              <a:t> which is an AI-powered tool that suggests books to users based on their preferences, behaviour, and reading patterns. The goal is to improve the user experience by helping them discover books they are likely to enjoy.</a:t>
            </a:r>
            <a:endParaRPr lang="en-IN"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10178080" y="1972562"/>
            <a:ext cx="6136095" cy="6341888"/>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108360" t="-33857" r="-44709" b="-29381"/>
            </a:stretch>
          </a:blipFill>
        </p:spPr>
      </p:sp>
      <p:grpSp>
        <p:nvGrpSpPr>
          <p:cNvPr id="7" name="Group 7"/>
          <p:cNvGrpSpPr/>
          <p:nvPr/>
        </p:nvGrpSpPr>
        <p:grpSpPr>
          <a:xfrm>
            <a:off x="1028700" y="1485900"/>
            <a:ext cx="7881242" cy="6652349"/>
            <a:chOff x="0" y="-76200"/>
            <a:chExt cx="10508322" cy="7230654"/>
          </a:xfrm>
        </p:grpSpPr>
        <p:sp>
          <p:nvSpPr>
            <p:cNvPr id="8" name="TextBox 8"/>
            <p:cNvSpPr txBox="1"/>
            <p:nvPr/>
          </p:nvSpPr>
          <p:spPr>
            <a:xfrm>
              <a:off x="0" y="-76200"/>
              <a:ext cx="10476917" cy="1525973"/>
            </a:xfrm>
            <a:prstGeom prst="rect">
              <a:avLst/>
            </a:prstGeom>
          </p:spPr>
          <p:txBody>
            <a:bodyPr wrap="square" lIns="0" tIns="0" rIns="0" bIns="0" rtlCol="0" anchor="t">
              <a:spAutoFit/>
            </a:bodyPr>
            <a:lstStyle/>
            <a:p>
              <a:pPr algn="l">
                <a:lnSpc>
                  <a:spcPts val="9099"/>
                </a:lnSpc>
              </a:pPr>
              <a:r>
                <a:rPr lang="en-US" sz="6999" b="1" dirty="0">
                  <a:solidFill>
                    <a:srgbClr val="2A2E3A"/>
                  </a:solidFill>
                  <a:latin typeface="Klein Bold"/>
                  <a:ea typeface="Klein Bold"/>
                  <a:cs typeface="Klein Bold"/>
                  <a:sym typeface="Klein Bold"/>
                </a:rPr>
                <a:t>FUNCTIONALITIES</a:t>
              </a:r>
              <a:endParaRPr lang="en-US" sz="6999" b="1" dirty="0">
                <a:solidFill>
                  <a:srgbClr val="718BAB"/>
                </a:solidFill>
                <a:latin typeface="Klein Bold"/>
                <a:ea typeface="Klein Bold"/>
                <a:cs typeface="Klein Bold"/>
                <a:sym typeface="Klein Bold"/>
              </a:endParaRPr>
            </a:p>
          </p:txBody>
        </p:sp>
        <p:sp>
          <p:nvSpPr>
            <p:cNvPr id="9" name="TextBox 9"/>
            <p:cNvSpPr txBox="1"/>
            <p:nvPr/>
          </p:nvSpPr>
          <p:spPr>
            <a:xfrm>
              <a:off x="31407" y="2491352"/>
              <a:ext cx="10476915" cy="4663102"/>
            </a:xfrm>
            <a:prstGeom prst="rect">
              <a:avLst/>
            </a:prstGeom>
          </p:spPr>
          <p:txBody>
            <a:bodyPr wrap="square" lIns="0" tIns="0" rIns="0" bIns="0" rtlCol="0" anchor="t">
              <a:spAutoFit/>
            </a:bodyPr>
            <a:lstStyle/>
            <a:p>
              <a:pPr marL="690879" lvl="1" indent="-345439" algn="l">
                <a:lnSpc>
                  <a:spcPct val="150000"/>
                </a:lnSpc>
                <a:buFont typeface="Arial"/>
                <a:buChar char="•"/>
              </a:pPr>
              <a:r>
                <a:rPr lang="en-US" sz="4800" u="none" dirty="0">
                  <a:solidFill>
                    <a:srgbClr val="2A2E3A"/>
                  </a:solidFill>
                  <a:latin typeface="Helios"/>
                  <a:ea typeface="Helios"/>
                  <a:cs typeface="Helios"/>
                  <a:sym typeface="Helios"/>
                </a:rPr>
                <a:t>Book Discovery</a:t>
              </a:r>
            </a:p>
            <a:p>
              <a:pPr marL="690879" lvl="1" indent="-345439" algn="l">
                <a:lnSpc>
                  <a:spcPct val="150000"/>
                </a:lnSpc>
                <a:buFont typeface="Arial"/>
                <a:buChar char="•"/>
              </a:pPr>
              <a:r>
                <a:rPr lang="en-US" sz="4800" dirty="0">
                  <a:solidFill>
                    <a:srgbClr val="2A2E3A"/>
                  </a:solidFill>
                  <a:latin typeface="Helios"/>
                  <a:ea typeface="Helios"/>
                  <a:cs typeface="Helios"/>
                  <a:sym typeface="Helios"/>
                </a:rPr>
                <a:t>Personalized Experience</a:t>
              </a:r>
            </a:p>
            <a:p>
              <a:pPr marL="690879" lvl="1" indent="-345439" algn="l">
                <a:lnSpc>
                  <a:spcPct val="150000"/>
                </a:lnSpc>
                <a:buFont typeface="Arial"/>
                <a:buChar char="•"/>
              </a:pPr>
              <a:r>
                <a:rPr lang="en-US" sz="4800" dirty="0">
                  <a:solidFill>
                    <a:srgbClr val="2A2E3A"/>
                  </a:solidFill>
                  <a:latin typeface="Helios"/>
                  <a:ea typeface="Helios"/>
                  <a:cs typeface="Helios"/>
                  <a:sym typeface="Helios"/>
                </a:rPr>
                <a:t>User Retention</a:t>
              </a:r>
            </a:p>
            <a:p>
              <a:pPr marL="690879" lvl="1" indent="-345439" algn="l">
                <a:lnSpc>
                  <a:spcPct val="150000"/>
                </a:lnSpc>
                <a:buFont typeface="Arial"/>
                <a:buChar char="•"/>
              </a:pPr>
              <a:r>
                <a:rPr lang="en-US" sz="4800" dirty="0">
                  <a:solidFill>
                    <a:srgbClr val="2A2E3A"/>
                  </a:solidFill>
                  <a:latin typeface="Helios"/>
                  <a:ea typeface="Helios"/>
                  <a:cs typeface="Helios"/>
                  <a:sym typeface="Helios"/>
                </a:rPr>
                <a:t>AI Quiz Generator</a:t>
              </a:r>
              <a:endParaRPr lang="en-US" sz="4800" u="none" dirty="0">
                <a:solidFill>
                  <a:srgbClr val="2A2E3A"/>
                </a:solidFill>
                <a:latin typeface="Helios"/>
                <a:ea typeface="Helios"/>
                <a:cs typeface="Helios"/>
                <a:sym typeface="Helios"/>
              </a:endParaRPr>
            </a:p>
          </p:txBody>
        </p:sp>
      </p:grpSp>
      <p:sp>
        <p:nvSpPr>
          <p:cNvPr id="13" name="TextBox 13"/>
          <p:cNvSpPr txBox="1"/>
          <p:nvPr/>
        </p:nvSpPr>
        <p:spPr>
          <a:xfrm>
            <a:off x="12150975" y="6948335"/>
            <a:ext cx="5108325" cy="1384513"/>
          </a:xfrm>
          <a:prstGeom prst="rect">
            <a:avLst/>
          </a:prstGeom>
        </p:spPr>
        <p:txBody>
          <a:bodyPr lIns="254000" tIns="254000" rIns="254000" bIns="254000" rtlCol="0" anchor="ctr"/>
          <a:lstStyle/>
          <a:p>
            <a:pPr algn="l">
              <a:lnSpc>
                <a:spcPts val="2100"/>
              </a:lnSpc>
            </a:pPr>
            <a:endParaRPr lang="en-US" sz="1500" dirty="0">
              <a:solidFill>
                <a:srgbClr val="2A2E3A"/>
              </a:solidFill>
              <a:latin typeface="Helios"/>
              <a:ea typeface="Helios"/>
              <a:cs typeface="Helios"/>
              <a:sym typeface="Helios"/>
            </a:endParaRPr>
          </a:p>
        </p:txBody>
      </p:sp>
      <p:pic>
        <p:nvPicPr>
          <p:cNvPr id="15" name="Picture 14">
            <a:extLst>
              <a:ext uri="{FF2B5EF4-FFF2-40B4-BE49-F238E27FC236}">
                <a16:creationId xmlns:a16="http://schemas.microsoft.com/office/drawing/2014/main" id="{6FC91A8E-FD34-0E78-3CC4-74B829F22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8081" y="1972550"/>
            <a:ext cx="6136094" cy="6341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7208" y="1755544"/>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37730" y="4332703"/>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996178" y="4817804"/>
            <a:ext cx="5585113" cy="6014923"/>
            <a:chOff x="0" y="0"/>
            <a:chExt cx="7446817" cy="8019896"/>
          </a:xfrm>
        </p:grpSpPr>
        <p:sp>
          <p:nvSpPr>
            <p:cNvPr id="5" name="TextBox 5"/>
            <p:cNvSpPr txBox="1"/>
            <p:nvPr/>
          </p:nvSpPr>
          <p:spPr>
            <a:xfrm>
              <a:off x="0" y="0"/>
              <a:ext cx="7446817" cy="784746"/>
            </a:xfrm>
            <a:prstGeom prst="rect">
              <a:avLst/>
            </a:prstGeom>
          </p:spPr>
          <p:txBody>
            <a:bodyPr lIns="0" tIns="0" rIns="0" bIns="0" rtlCol="0" anchor="t">
              <a:spAutoFit/>
            </a:bodyPr>
            <a:lstStyle/>
            <a:p>
              <a:pPr marL="0" lvl="0" indent="0" algn="l">
                <a:lnSpc>
                  <a:spcPts val="4559"/>
                </a:lnSpc>
                <a:spcBef>
                  <a:spcPct val="0"/>
                </a:spcBef>
              </a:pPr>
              <a:r>
                <a:rPr lang="en-US" sz="3799" b="1" dirty="0">
                  <a:solidFill>
                    <a:srgbClr val="718BAB"/>
                  </a:solidFill>
                  <a:latin typeface="Klein Bold"/>
                  <a:ea typeface="Klein Bold"/>
                  <a:cs typeface="Klein Bold"/>
                  <a:sym typeface="Klein Bold"/>
                </a:rPr>
                <a:t>BACKEND</a:t>
              </a:r>
              <a:endParaRPr lang="en-US" sz="3799" b="1" u="none" dirty="0">
                <a:solidFill>
                  <a:srgbClr val="718BAB"/>
                </a:solidFill>
                <a:latin typeface="Klein Bold"/>
                <a:ea typeface="Klein Bold"/>
                <a:cs typeface="Klein Bold"/>
                <a:sym typeface="Klein Bold"/>
              </a:endParaRPr>
            </a:p>
          </p:txBody>
        </p:sp>
        <p:sp>
          <p:nvSpPr>
            <p:cNvPr id="6" name="TextBox 6"/>
            <p:cNvSpPr txBox="1"/>
            <p:nvPr/>
          </p:nvSpPr>
          <p:spPr>
            <a:xfrm>
              <a:off x="0" y="1305068"/>
              <a:ext cx="7446817" cy="6714828"/>
            </a:xfrm>
            <a:prstGeom prst="rect">
              <a:avLst/>
            </a:prstGeom>
          </p:spPr>
          <p:txBody>
            <a:bodyPr lIns="0" tIns="0" rIns="0" bIns="0" rtlCol="0" anchor="t">
              <a:spAutoFit/>
            </a:bodyPr>
            <a:lstStyle/>
            <a:p>
              <a:pPr lvl="0" algn="l">
                <a:lnSpc>
                  <a:spcPts val="3639"/>
                </a:lnSpc>
                <a:spcBef>
                  <a:spcPct val="0"/>
                </a:spcBef>
              </a:pPr>
              <a:r>
                <a:rPr lang="en-US" sz="2599" b="1" dirty="0">
                  <a:solidFill>
                    <a:srgbClr val="2A2E3A"/>
                  </a:solidFill>
                  <a:latin typeface="Helios"/>
                  <a:ea typeface="Helios"/>
                  <a:cs typeface="Helios"/>
                  <a:sym typeface="Helios"/>
                </a:rPr>
                <a:t>Programming Language </a:t>
              </a:r>
              <a:r>
                <a:rPr lang="en-US" sz="2599" dirty="0">
                  <a:solidFill>
                    <a:srgbClr val="2A2E3A"/>
                  </a:solidFill>
                  <a:latin typeface="Helios"/>
                  <a:ea typeface="Helios"/>
                  <a:cs typeface="Helios"/>
                  <a:sym typeface="Helios"/>
                </a:rPr>
                <a:t>: Python</a:t>
              </a:r>
            </a:p>
            <a:p>
              <a:pPr lvl="0" algn="l">
                <a:lnSpc>
                  <a:spcPts val="3639"/>
                </a:lnSpc>
                <a:spcBef>
                  <a:spcPct val="0"/>
                </a:spcBef>
              </a:pPr>
              <a:endParaRPr lang="en-US" sz="2599" dirty="0">
                <a:solidFill>
                  <a:srgbClr val="2A2E3A"/>
                </a:solidFill>
                <a:latin typeface="Helios"/>
                <a:ea typeface="Helios"/>
                <a:cs typeface="Helios"/>
                <a:sym typeface="Helios"/>
              </a:endParaRPr>
            </a:p>
            <a:p>
              <a:pPr marL="457200" lvl="0" indent="-457200" algn="l">
                <a:lnSpc>
                  <a:spcPts val="3639"/>
                </a:lnSpc>
                <a:spcBef>
                  <a:spcPct val="0"/>
                </a:spcBef>
                <a:buFont typeface="Wingdings" panose="05000000000000000000" pitchFamily="2" charset="2"/>
                <a:buChar char="§"/>
              </a:pPr>
              <a:r>
                <a:rPr lang="en-US" sz="2599" b="1" u="sng" dirty="0">
                  <a:solidFill>
                    <a:srgbClr val="2A2E3A"/>
                  </a:solidFill>
                  <a:latin typeface="Helios"/>
                  <a:ea typeface="Helios"/>
                  <a:cs typeface="Helios"/>
                  <a:sym typeface="Helios"/>
                </a:rPr>
                <a:t>Libraries</a:t>
              </a:r>
            </a:p>
            <a:p>
              <a:pPr marL="457200" lvl="0" indent="-457200" algn="l">
                <a:lnSpc>
                  <a:spcPts val="3639"/>
                </a:lnSpc>
                <a:spcBef>
                  <a:spcPct val="0"/>
                </a:spcBef>
                <a:buFont typeface="Wingdings" panose="05000000000000000000" pitchFamily="2" charset="2"/>
                <a:buChar char="v"/>
              </a:pPr>
              <a:r>
                <a:rPr lang="en-US" sz="2599" dirty="0">
                  <a:solidFill>
                    <a:srgbClr val="2A2E3A"/>
                  </a:solidFill>
                  <a:latin typeface="Helios"/>
                  <a:ea typeface="Helios"/>
                  <a:cs typeface="Helios"/>
                  <a:sym typeface="Helios"/>
                </a:rPr>
                <a:t>Numpy</a:t>
              </a:r>
            </a:p>
            <a:p>
              <a:pPr marL="457200" lvl="0" indent="-457200" algn="l">
                <a:lnSpc>
                  <a:spcPts val="3639"/>
                </a:lnSpc>
                <a:spcBef>
                  <a:spcPct val="0"/>
                </a:spcBef>
                <a:buFont typeface="Wingdings" panose="05000000000000000000" pitchFamily="2" charset="2"/>
                <a:buChar char="v"/>
              </a:pPr>
              <a:r>
                <a:rPr lang="en-US" sz="2599" dirty="0">
                  <a:solidFill>
                    <a:srgbClr val="2A2E3A"/>
                  </a:solidFill>
                  <a:latin typeface="Helios"/>
                  <a:ea typeface="Helios"/>
                  <a:cs typeface="Helios"/>
                  <a:sym typeface="Helios"/>
                </a:rPr>
                <a:t>Pandas</a:t>
              </a:r>
            </a:p>
            <a:p>
              <a:pPr marL="457200" indent="-457200">
                <a:lnSpc>
                  <a:spcPts val="3639"/>
                </a:lnSpc>
                <a:spcBef>
                  <a:spcPct val="0"/>
                </a:spcBef>
                <a:buFont typeface="Wingdings" panose="05000000000000000000" pitchFamily="2" charset="2"/>
                <a:buChar char="v"/>
              </a:pPr>
              <a:r>
                <a:rPr lang="en-IN" sz="2800" dirty="0">
                  <a:latin typeface="Consolas" panose="020B0609020204030204" pitchFamily="49" charset="0"/>
                </a:rPr>
                <a:t>S</a:t>
              </a:r>
              <a:r>
                <a:rPr lang="en-IN" sz="2800" b="0" dirty="0">
                  <a:effectLst/>
                  <a:latin typeface="Consolas" panose="020B0609020204030204" pitchFamily="49" charset="0"/>
                </a:rPr>
                <a:t>klearn</a:t>
              </a:r>
            </a:p>
            <a:p>
              <a:pPr marL="457200" indent="-457200">
                <a:lnSpc>
                  <a:spcPts val="3639"/>
                </a:lnSpc>
                <a:spcBef>
                  <a:spcPct val="0"/>
                </a:spcBef>
                <a:buFont typeface="Wingdings" panose="05000000000000000000" pitchFamily="2" charset="2"/>
                <a:buChar char="v"/>
              </a:pPr>
              <a:r>
                <a:rPr lang="en-IN" sz="2800" dirty="0">
                  <a:latin typeface="Consolas" panose="020B0609020204030204" pitchFamily="49" charset="0"/>
                </a:rPr>
                <a:t>Pickle</a:t>
              </a:r>
            </a:p>
            <a:p>
              <a:pPr marL="457200" indent="-457200">
                <a:lnSpc>
                  <a:spcPts val="3639"/>
                </a:lnSpc>
                <a:spcBef>
                  <a:spcPct val="0"/>
                </a:spcBef>
                <a:buFont typeface="Wingdings" panose="05000000000000000000" pitchFamily="2" charset="2"/>
                <a:buChar char="v"/>
              </a:pPr>
              <a:endParaRPr lang="en-IN" sz="2800" b="0" dirty="0">
                <a:effectLst/>
                <a:latin typeface="Consolas" panose="020B0609020204030204" pitchFamily="49" charset="0"/>
              </a:endParaRPr>
            </a:p>
            <a:p>
              <a:pPr marL="457200" lvl="0" indent="-457200" algn="l">
                <a:lnSpc>
                  <a:spcPts val="3639"/>
                </a:lnSpc>
                <a:spcBef>
                  <a:spcPct val="0"/>
                </a:spcBef>
                <a:buFont typeface="Wingdings" panose="05000000000000000000" pitchFamily="2" charset="2"/>
                <a:buChar char="v"/>
              </a:pPr>
              <a:endParaRPr lang="en-US" sz="2599" dirty="0">
                <a:solidFill>
                  <a:srgbClr val="2A2E3A"/>
                </a:solidFill>
                <a:latin typeface="Helios"/>
                <a:ea typeface="Helios"/>
                <a:cs typeface="Helios"/>
                <a:sym typeface="Helios"/>
              </a:endParaRPr>
            </a:p>
            <a:p>
              <a:pPr marL="0" lvl="0" indent="0" algn="l">
                <a:lnSpc>
                  <a:spcPts val="3639"/>
                </a:lnSpc>
                <a:spcBef>
                  <a:spcPct val="0"/>
                </a:spcBef>
              </a:pPr>
              <a:endParaRPr lang="en-US" sz="2599" u="none" dirty="0">
                <a:solidFill>
                  <a:srgbClr val="2A2E3A"/>
                </a:solidFill>
                <a:latin typeface="Helios"/>
                <a:ea typeface="Helios"/>
                <a:cs typeface="Helios"/>
                <a:sym typeface="Helios"/>
              </a:endParaRPr>
            </a:p>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7" name="Group 7"/>
          <p:cNvGrpSpPr/>
          <p:nvPr/>
        </p:nvGrpSpPr>
        <p:grpSpPr>
          <a:xfrm>
            <a:off x="0" y="0"/>
            <a:ext cx="9411059" cy="10287000"/>
            <a:chOff x="0" y="0"/>
            <a:chExt cx="2478633" cy="2709333"/>
          </a:xfrm>
        </p:grpSpPr>
        <p:sp>
          <p:nvSpPr>
            <p:cNvPr id="8" name="Freeform 8"/>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9" name="TextBox 9"/>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1028700" y="3162299"/>
            <a:ext cx="6746873" cy="2435459"/>
            <a:chOff x="0" y="-76200"/>
            <a:chExt cx="8995831" cy="4411739"/>
          </a:xfrm>
        </p:grpSpPr>
        <p:sp>
          <p:nvSpPr>
            <p:cNvPr id="11" name="TextBox 11"/>
            <p:cNvSpPr txBox="1"/>
            <p:nvPr/>
          </p:nvSpPr>
          <p:spPr>
            <a:xfrm>
              <a:off x="0" y="-76200"/>
              <a:ext cx="8995831" cy="3081956"/>
            </a:xfrm>
            <a:prstGeom prst="rect">
              <a:avLst/>
            </a:prstGeom>
          </p:spPr>
          <p:txBody>
            <a:bodyPr lIns="0" tIns="0" rIns="0" bIns="0" rtlCol="0" anchor="t">
              <a:spAutoFit/>
            </a:bodyPr>
            <a:lstStyle/>
            <a:p>
              <a:pPr algn="ctr">
                <a:lnSpc>
                  <a:spcPts val="9099"/>
                </a:lnSpc>
              </a:pPr>
              <a:r>
                <a:rPr lang="en-US" sz="6999" b="1" dirty="0">
                  <a:solidFill>
                    <a:srgbClr val="2A2E3A"/>
                  </a:solidFill>
                  <a:latin typeface="Klein Bold"/>
                  <a:ea typeface="Klein Bold"/>
                  <a:cs typeface="Klein Bold"/>
                  <a:sym typeface="Klein Bold"/>
                </a:rPr>
                <a:t>TECHNOLOGY STACK</a:t>
              </a:r>
              <a:endParaRPr lang="en-US" sz="6999" b="1" dirty="0">
                <a:solidFill>
                  <a:srgbClr val="718BAB"/>
                </a:solidFill>
                <a:latin typeface="Klein Bold"/>
                <a:ea typeface="Klein Bold"/>
                <a:cs typeface="Klein Bold"/>
                <a:sym typeface="Klein Bold"/>
              </a:endParaRPr>
            </a:p>
          </p:txBody>
        </p:sp>
        <p:sp>
          <p:nvSpPr>
            <p:cNvPr id="12" name="TextBox 12"/>
            <p:cNvSpPr txBox="1"/>
            <p:nvPr/>
          </p:nvSpPr>
          <p:spPr>
            <a:xfrm>
              <a:off x="0" y="3638339"/>
              <a:ext cx="7058406"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grpSp>
        <p:nvGrpSpPr>
          <p:cNvPr id="13" name="Group 13"/>
          <p:cNvGrpSpPr/>
          <p:nvPr/>
        </p:nvGrpSpPr>
        <p:grpSpPr>
          <a:xfrm>
            <a:off x="10959784" y="2346104"/>
            <a:ext cx="5880416" cy="1450508"/>
            <a:chOff x="0" y="0"/>
            <a:chExt cx="7446817" cy="1836032"/>
          </a:xfrm>
        </p:grpSpPr>
        <p:sp>
          <p:nvSpPr>
            <p:cNvPr id="14" name="TextBox 14"/>
            <p:cNvSpPr txBox="1"/>
            <p:nvPr/>
          </p:nvSpPr>
          <p:spPr>
            <a:xfrm>
              <a:off x="0" y="0"/>
              <a:ext cx="7446817" cy="784746"/>
            </a:xfrm>
            <a:prstGeom prst="rect">
              <a:avLst/>
            </a:prstGeom>
          </p:spPr>
          <p:txBody>
            <a:bodyPr lIns="0" tIns="0" rIns="0" bIns="0" rtlCol="0" anchor="t">
              <a:spAutoFit/>
            </a:bodyPr>
            <a:lstStyle/>
            <a:p>
              <a:pPr marL="0" lvl="0" indent="0" algn="l">
                <a:lnSpc>
                  <a:spcPts val="4559"/>
                </a:lnSpc>
                <a:spcBef>
                  <a:spcPct val="0"/>
                </a:spcBef>
              </a:pPr>
              <a:r>
                <a:rPr lang="en-US" sz="3799" b="1" dirty="0">
                  <a:solidFill>
                    <a:srgbClr val="718BAB"/>
                  </a:solidFill>
                  <a:latin typeface="Klein Bold"/>
                  <a:ea typeface="Klein Bold"/>
                  <a:cs typeface="Klein Bold"/>
                  <a:sym typeface="Klein Bold"/>
                </a:rPr>
                <a:t>FRONTEND</a:t>
              </a:r>
              <a:endParaRPr lang="en-US" sz="3799" b="1" u="none" dirty="0">
                <a:solidFill>
                  <a:srgbClr val="718BAB"/>
                </a:solidFill>
                <a:latin typeface="Klein Bold"/>
                <a:ea typeface="Klein Bold"/>
                <a:cs typeface="Klein Bold"/>
                <a:sym typeface="Klein Bold"/>
              </a:endParaRPr>
            </a:p>
          </p:txBody>
        </p:sp>
        <p:sp>
          <p:nvSpPr>
            <p:cNvPr id="15" name="TextBox 15"/>
            <p:cNvSpPr txBox="1"/>
            <p:nvPr/>
          </p:nvSpPr>
          <p:spPr>
            <a:xfrm>
              <a:off x="0" y="1305068"/>
              <a:ext cx="7446817" cy="530964"/>
            </a:xfrm>
            <a:prstGeom prst="rect">
              <a:avLst/>
            </a:prstGeom>
          </p:spPr>
          <p:txBody>
            <a:bodyPr lIns="0" tIns="0" rIns="0" bIns="0" rtlCol="0" anchor="t">
              <a:spAutoFit/>
            </a:bodyPr>
            <a:lstStyle/>
            <a:p>
              <a:pPr marL="0" lvl="0" indent="0" algn="l">
                <a:lnSpc>
                  <a:spcPts val="3639"/>
                </a:lnSpc>
                <a:spcBef>
                  <a:spcPct val="0"/>
                </a:spcBef>
              </a:pPr>
              <a:r>
                <a:rPr lang="en-US" sz="2599" b="1" u="none" dirty="0">
                  <a:solidFill>
                    <a:srgbClr val="2A2E3A"/>
                  </a:solidFill>
                  <a:latin typeface="Helios"/>
                  <a:ea typeface="Helios"/>
                  <a:cs typeface="Helios"/>
                  <a:sym typeface="Helios"/>
                </a:rPr>
                <a:t>Programming Language</a:t>
              </a:r>
              <a:r>
                <a:rPr lang="en-US" sz="2599" b="1" dirty="0">
                  <a:solidFill>
                    <a:srgbClr val="2A2E3A"/>
                  </a:solidFill>
                  <a:latin typeface="Helios"/>
                  <a:ea typeface="Helios"/>
                  <a:cs typeface="Helios"/>
                  <a:sym typeface="Helios"/>
                </a:rPr>
                <a:t> </a:t>
              </a:r>
              <a:r>
                <a:rPr lang="en-US" sz="2599" dirty="0">
                  <a:solidFill>
                    <a:srgbClr val="2A2E3A"/>
                  </a:solidFill>
                  <a:latin typeface="Helios"/>
                  <a:ea typeface="Helios"/>
                  <a:cs typeface="Helios"/>
                  <a:sym typeface="Helios"/>
                </a:rPr>
                <a:t>: HTML, CSS</a:t>
              </a:r>
              <a:endParaRPr lang="en-US" sz="2599" u="none" dirty="0">
                <a:solidFill>
                  <a:srgbClr val="2A2E3A"/>
                </a:solidFill>
                <a:latin typeface="Helios"/>
                <a:ea typeface="Helios"/>
                <a:cs typeface="Helios"/>
                <a:sym typeface="Helio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3783659"/>
            <a:ext cx="8343900" cy="2311467"/>
            <a:chOff x="0" y="-76200"/>
            <a:chExt cx="11125201" cy="3081954"/>
          </a:xfrm>
        </p:grpSpPr>
        <p:sp>
          <p:nvSpPr>
            <p:cNvPr id="4" name="TextBox 4"/>
            <p:cNvSpPr txBox="1"/>
            <p:nvPr/>
          </p:nvSpPr>
          <p:spPr>
            <a:xfrm>
              <a:off x="0" y="-76200"/>
              <a:ext cx="11125201" cy="3081954"/>
            </a:xfrm>
            <a:prstGeom prst="rect">
              <a:avLst/>
            </a:prstGeom>
          </p:spPr>
          <p:txBody>
            <a:bodyPr wrap="square" lIns="0" tIns="0" rIns="0" bIns="0" rtlCol="0" anchor="t">
              <a:spAutoFit/>
            </a:bodyPr>
            <a:lstStyle/>
            <a:p>
              <a:pPr algn="ctr">
                <a:lnSpc>
                  <a:spcPts val="9099"/>
                </a:lnSpc>
              </a:pPr>
              <a:r>
                <a:rPr lang="en-US" sz="6999" b="1" dirty="0">
                  <a:solidFill>
                    <a:srgbClr val="2A2E3A"/>
                  </a:solidFill>
                  <a:latin typeface="Klein Bold"/>
                  <a:ea typeface="Klein Bold"/>
                  <a:cs typeface="Klein Bold"/>
                  <a:sym typeface="Klein Bold"/>
                </a:rPr>
                <a:t>IMPLEMENTATION </a:t>
              </a:r>
              <a:r>
                <a:rPr lang="en-US" sz="6999" b="1" dirty="0">
                  <a:solidFill>
                    <a:srgbClr val="718BAB"/>
                  </a:solidFill>
                  <a:latin typeface="Klein Bold"/>
                  <a:ea typeface="Klein Bold"/>
                  <a:cs typeface="Klein Bold"/>
                  <a:sym typeface="Klein Bold"/>
                </a:rPr>
                <a:t>WORKFLOW</a:t>
              </a:r>
            </a:p>
          </p:txBody>
        </p:sp>
        <p:sp>
          <p:nvSpPr>
            <p:cNvPr id="5" name="TextBox 5"/>
            <p:cNvSpPr txBox="1"/>
            <p:nvPr/>
          </p:nvSpPr>
          <p:spPr>
            <a:xfrm>
              <a:off x="0" y="1714680"/>
              <a:ext cx="7025101" cy="697200"/>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6" name="Freeform 6"/>
          <p:cNvSpPr/>
          <p:nvPr/>
        </p:nvSpPr>
        <p:spPr>
          <a:xfrm>
            <a:off x="10035187" y="1515588"/>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7" name="Freeform 7"/>
          <p:cNvSpPr/>
          <p:nvPr/>
        </p:nvSpPr>
        <p:spPr>
          <a:xfrm>
            <a:off x="10224358" y="1704759"/>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733254" y="2143069"/>
            <a:ext cx="425574" cy="566744"/>
          </a:xfrm>
          <a:custGeom>
            <a:avLst/>
            <a:gdLst/>
            <a:ahLst/>
            <a:cxnLst/>
            <a:rect l="l" t="t" r="r" b="b"/>
            <a:pathLst>
              <a:path w="425574" h="566744">
                <a:moveTo>
                  <a:pt x="0" y="0"/>
                </a:moveTo>
                <a:lnTo>
                  <a:pt x="425574" y="0"/>
                </a:lnTo>
                <a:lnTo>
                  <a:pt x="425574" y="566745"/>
                </a:lnTo>
                <a:lnTo>
                  <a:pt x="0" y="5667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2654318" y="1633915"/>
            <a:ext cx="5481282" cy="1518296"/>
            <a:chOff x="0" y="0"/>
            <a:chExt cx="5331028" cy="2181766"/>
          </a:xfrm>
        </p:grpSpPr>
        <p:sp>
          <p:nvSpPr>
            <p:cNvPr id="10" name="TextBox 10"/>
            <p:cNvSpPr txBox="1"/>
            <p:nvPr/>
          </p:nvSpPr>
          <p:spPr>
            <a:xfrm>
              <a:off x="0" y="0"/>
              <a:ext cx="5182806" cy="784745"/>
            </a:xfrm>
            <a:prstGeom prst="rect">
              <a:avLst/>
            </a:prstGeom>
          </p:spPr>
          <p:txBody>
            <a:bodyPr lIns="0" tIns="0" rIns="0" bIns="0" rtlCol="0" anchor="t">
              <a:spAutoFit/>
            </a:bodyPr>
            <a:lstStyle/>
            <a:p>
              <a:pPr marL="0" lvl="0" indent="0" algn="l">
                <a:lnSpc>
                  <a:spcPts val="4559"/>
                </a:lnSpc>
                <a:spcBef>
                  <a:spcPct val="0"/>
                </a:spcBef>
              </a:pPr>
              <a:r>
                <a:rPr lang="en-US" sz="3799" b="1" u="none" dirty="0">
                  <a:solidFill>
                    <a:srgbClr val="2A2E3A"/>
                  </a:solidFill>
                  <a:latin typeface="Klein Bold"/>
                  <a:ea typeface="Klein Bold"/>
                  <a:cs typeface="Klein Bold"/>
                  <a:sym typeface="Klein Bold"/>
                </a:rPr>
                <a:t>User Profile</a:t>
              </a:r>
            </a:p>
          </p:txBody>
        </p:sp>
        <p:sp>
          <p:nvSpPr>
            <p:cNvPr id="11" name="TextBox 11"/>
            <p:cNvSpPr txBox="1"/>
            <p:nvPr/>
          </p:nvSpPr>
          <p:spPr>
            <a:xfrm>
              <a:off x="0" y="915584"/>
              <a:ext cx="5331028" cy="1266182"/>
            </a:xfrm>
            <a:prstGeom prst="rect">
              <a:avLst/>
            </a:prstGeom>
          </p:spPr>
          <p:txBody>
            <a:bodyPr wrap="square" lIns="0" tIns="0" rIns="0" bIns="0" rtlCol="0" anchor="t">
              <a:spAutoFit/>
            </a:bodyPr>
            <a:lstStyle/>
            <a:p>
              <a:pPr marL="0" lvl="0" indent="0" algn="l">
                <a:lnSpc>
                  <a:spcPts val="3639"/>
                </a:lnSpc>
                <a:spcBef>
                  <a:spcPct val="0"/>
                </a:spcBef>
              </a:pPr>
              <a:r>
                <a:rPr lang="en-US" sz="2599" dirty="0">
                  <a:solidFill>
                    <a:srgbClr val="2A2E3A"/>
                  </a:solidFill>
                  <a:latin typeface="Helios"/>
                  <a:ea typeface="Helios"/>
                  <a:cs typeface="Helios"/>
                  <a:sym typeface="Helios"/>
                </a:rPr>
                <a:t>Information about Users.</a:t>
              </a:r>
            </a:p>
            <a:p>
              <a:pPr marL="0" lvl="0" indent="0" algn="l">
                <a:lnSpc>
                  <a:spcPts val="3639"/>
                </a:lnSpc>
                <a:spcBef>
                  <a:spcPct val="0"/>
                </a:spcBef>
              </a:pPr>
              <a:r>
                <a:rPr lang="en-US" sz="2599" u="none" dirty="0">
                  <a:solidFill>
                    <a:srgbClr val="2A2E3A"/>
                  </a:solidFill>
                  <a:latin typeface="Helios"/>
                  <a:ea typeface="Helios"/>
                  <a:cs typeface="Helios"/>
                  <a:sym typeface="Helios"/>
                </a:rPr>
                <a:t>(reading</a:t>
              </a:r>
              <a:r>
                <a:rPr lang="en-US" sz="2599" dirty="0">
                  <a:solidFill>
                    <a:srgbClr val="2A2E3A"/>
                  </a:solidFill>
                  <a:latin typeface="Helios"/>
                  <a:ea typeface="Helios"/>
                  <a:cs typeface="Helios"/>
                  <a:sym typeface="Helios"/>
                </a:rPr>
                <a:t> history, preference, ratings.)</a:t>
              </a:r>
              <a:endParaRPr lang="en-US" sz="2599" u="none" dirty="0">
                <a:solidFill>
                  <a:srgbClr val="2A2E3A"/>
                </a:solidFill>
                <a:latin typeface="Helios"/>
                <a:ea typeface="Helios"/>
                <a:cs typeface="Helios"/>
                <a:sym typeface="Helios"/>
              </a:endParaRPr>
            </a:p>
          </p:txBody>
        </p:sp>
      </p:grpSp>
      <p:sp>
        <p:nvSpPr>
          <p:cNvPr id="12" name="Freeform 12"/>
          <p:cNvSpPr/>
          <p:nvPr/>
        </p:nvSpPr>
        <p:spPr>
          <a:xfrm>
            <a:off x="10035187" y="4232646"/>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0224358" y="4421817"/>
            <a:ext cx="1443365" cy="1443365"/>
          </a:xfrm>
          <a:custGeom>
            <a:avLst/>
            <a:gdLst/>
            <a:ahLst/>
            <a:cxnLst/>
            <a:rect l="l" t="t" r="r" b="b"/>
            <a:pathLst>
              <a:path w="1443365" h="1443365">
                <a:moveTo>
                  <a:pt x="0" y="0"/>
                </a:moveTo>
                <a:lnTo>
                  <a:pt x="1443365" y="0"/>
                </a:lnTo>
                <a:lnTo>
                  <a:pt x="1443365" y="1443366"/>
                </a:lnTo>
                <a:lnTo>
                  <a:pt x="0" y="14433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2654318" y="4350974"/>
            <a:ext cx="5481282" cy="1567827"/>
            <a:chOff x="0" y="0"/>
            <a:chExt cx="7308377" cy="2090435"/>
          </a:xfrm>
        </p:grpSpPr>
        <p:sp>
          <p:nvSpPr>
            <p:cNvPr id="15" name="TextBox 15"/>
            <p:cNvSpPr txBox="1"/>
            <p:nvPr/>
          </p:nvSpPr>
          <p:spPr>
            <a:xfrm>
              <a:off x="0" y="0"/>
              <a:ext cx="5182806" cy="784745"/>
            </a:xfrm>
            <a:prstGeom prst="rect">
              <a:avLst/>
            </a:prstGeom>
          </p:spPr>
          <p:txBody>
            <a:bodyPr lIns="0" tIns="0" rIns="0" bIns="0" rtlCol="0" anchor="t">
              <a:spAutoFit/>
            </a:bodyPr>
            <a:lstStyle/>
            <a:p>
              <a:pPr marL="0" lvl="0" indent="0" algn="l">
                <a:lnSpc>
                  <a:spcPts val="4559"/>
                </a:lnSpc>
                <a:spcBef>
                  <a:spcPct val="0"/>
                </a:spcBef>
              </a:pPr>
              <a:r>
                <a:rPr lang="en-US" sz="3799" b="1" dirty="0">
                  <a:solidFill>
                    <a:srgbClr val="2A2E3A"/>
                  </a:solidFill>
                  <a:latin typeface="Klein Bold"/>
                  <a:ea typeface="Klein Bold"/>
                  <a:cs typeface="Klein Bold"/>
                  <a:sym typeface="Klein Bold"/>
                </a:rPr>
                <a:t>Book Database</a:t>
              </a:r>
              <a:endParaRPr lang="en-US" sz="3799" b="1" u="none" dirty="0">
                <a:solidFill>
                  <a:srgbClr val="2A2E3A"/>
                </a:solidFill>
                <a:latin typeface="Klein Bold"/>
                <a:ea typeface="Klein Bold"/>
                <a:cs typeface="Klein Bold"/>
                <a:sym typeface="Klein Bold"/>
              </a:endParaRPr>
            </a:p>
          </p:txBody>
        </p:sp>
        <p:sp>
          <p:nvSpPr>
            <p:cNvPr id="16" name="TextBox 16"/>
            <p:cNvSpPr txBox="1"/>
            <p:nvPr/>
          </p:nvSpPr>
          <p:spPr>
            <a:xfrm>
              <a:off x="0" y="915584"/>
              <a:ext cx="7308377" cy="1174851"/>
            </a:xfrm>
            <a:prstGeom prst="rect">
              <a:avLst/>
            </a:prstGeom>
          </p:spPr>
          <p:txBody>
            <a:bodyPr wrap="square"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Vast Collection of Books.</a:t>
              </a:r>
            </a:p>
            <a:p>
              <a:pPr marL="0" lvl="0" indent="0" algn="l">
                <a:lnSpc>
                  <a:spcPts val="3639"/>
                </a:lnSpc>
                <a:spcBef>
                  <a:spcPct val="0"/>
                </a:spcBef>
              </a:pPr>
              <a:r>
                <a:rPr lang="en-US" sz="2599" dirty="0">
                  <a:solidFill>
                    <a:srgbClr val="2A2E3A"/>
                  </a:solidFill>
                  <a:latin typeface="Helios"/>
                  <a:ea typeface="Helios"/>
                  <a:cs typeface="Helios"/>
                  <a:sym typeface="Helios"/>
                </a:rPr>
                <a:t>(title, author, genre, reviews, etc.)</a:t>
              </a:r>
              <a:endParaRPr lang="en-US" sz="2599" u="none" dirty="0">
                <a:solidFill>
                  <a:srgbClr val="2A2E3A"/>
                </a:solidFill>
                <a:latin typeface="Helios"/>
                <a:ea typeface="Helios"/>
                <a:cs typeface="Helios"/>
                <a:sym typeface="Helios"/>
              </a:endParaRPr>
            </a:p>
          </p:txBody>
        </p:sp>
      </p:grpSp>
      <p:sp>
        <p:nvSpPr>
          <p:cNvPr id="17" name="Freeform 17"/>
          <p:cNvSpPr/>
          <p:nvPr/>
        </p:nvSpPr>
        <p:spPr>
          <a:xfrm>
            <a:off x="10035187" y="6946087"/>
            <a:ext cx="1821708" cy="1821708"/>
          </a:xfrm>
          <a:custGeom>
            <a:avLst/>
            <a:gdLst/>
            <a:ahLst/>
            <a:cxnLst/>
            <a:rect l="l" t="t" r="r" b="b"/>
            <a:pathLst>
              <a:path w="1821708" h="1821708">
                <a:moveTo>
                  <a:pt x="0" y="0"/>
                </a:moveTo>
                <a:lnTo>
                  <a:pt x="1821708" y="0"/>
                </a:lnTo>
                <a:lnTo>
                  <a:pt x="1821708" y="1821708"/>
                </a:lnTo>
                <a:lnTo>
                  <a:pt x="0" y="1821708"/>
                </a:lnTo>
                <a:lnTo>
                  <a:pt x="0" y="0"/>
                </a:lnTo>
                <a:close/>
              </a:path>
            </a:pathLst>
          </a:custGeom>
          <a:blipFill>
            <a:blip r:embed="rId10">
              <a:alphaModFix amt="44999"/>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0224358" y="7135259"/>
            <a:ext cx="1443365" cy="1443365"/>
          </a:xfrm>
          <a:custGeom>
            <a:avLst/>
            <a:gdLst/>
            <a:ahLst/>
            <a:cxnLst/>
            <a:rect l="l" t="t" r="r" b="b"/>
            <a:pathLst>
              <a:path w="1443365" h="1443365">
                <a:moveTo>
                  <a:pt x="0" y="0"/>
                </a:moveTo>
                <a:lnTo>
                  <a:pt x="1443365" y="0"/>
                </a:lnTo>
                <a:lnTo>
                  <a:pt x="1443365" y="1443365"/>
                </a:lnTo>
                <a:lnTo>
                  <a:pt x="0" y="144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2654318" y="7064414"/>
            <a:ext cx="4871682" cy="1567828"/>
            <a:chOff x="0" y="-1"/>
            <a:chExt cx="6495577" cy="2090437"/>
          </a:xfrm>
        </p:grpSpPr>
        <p:sp>
          <p:nvSpPr>
            <p:cNvPr id="20" name="TextBox 20"/>
            <p:cNvSpPr txBox="1"/>
            <p:nvPr/>
          </p:nvSpPr>
          <p:spPr>
            <a:xfrm>
              <a:off x="0" y="-1"/>
              <a:ext cx="6495577" cy="784745"/>
            </a:xfrm>
            <a:prstGeom prst="rect">
              <a:avLst/>
            </a:prstGeom>
          </p:spPr>
          <p:txBody>
            <a:bodyPr wrap="square" lIns="0" tIns="0" rIns="0" bIns="0" rtlCol="0" anchor="t">
              <a:spAutoFit/>
            </a:bodyPr>
            <a:lstStyle/>
            <a:p>
              <a:pPr marL="0" lvl="0" indent="0" algn="l">
                <a:lnSpc>
                  <a:spcPts val="4559"/>
                </a:lnSpc>
                <a:spcBef>
                  <a:spcPct val="0"/>
                </a:spcBef>
              </a:pPr>
              <a:r>
                <a:rPr lang="en-US" sz="3799" b="1" dirty="0">
                  <a:solidFill>
                    <a:srgbClr val="2A2E3A"/>
                  </a:solidFill>
                  <a:latin typeface="Klein Bold"/>
                  <a:ea typeface="Klein Bold"/>
                  <a:cs typeface="Klein Bold"/>
                  <a:sym typeface="Klein Bold"/>
                </a:rPr>
                <a:t>Recommends Books</a:t>
              </a:r>
              <a:endParaRPr lang="en-US" sz="3799" b="1" u="none" dirty="0">
                <a:solidFill>
                  <a:srgbClr val="2A2E3A"/>
                </a:solidFill>
                <a:latin typeface="Klein Bold"/>
                <a:ea typeface="Klein Bold"/>
                <a:cs typeface="Klein Bold"/>
                <a:sym typeface="Klein Bold"/>
              </a:endParaRPr>
            </a:p>
          </p:txBody>
        </p:sp>
        <p:sp>
          <p:nvSpPr>
            <p:cNvPr id="21" name="TextBox 21"/>
            <p:cNvSpPr txBox="1"/>
            <p:nvPr/>
          </p:nvSpPr>
          <p:spPr>
            <a:xfrm>
              <a:off x="0" y="915584"/>
              <a:ext cx="5987577" cy="1174852"/>
            </a:xfrm>
            <a:prstGeom prst="rect">
              <a:avLst/>
            </a:prstGeom>
          </p:spPr>
          <p:txBody>
            <a:bodyPr wrap="square" lIns="0" tIns="0" rIns="0" bIns="0" rtlCol="0" anchor="t">
              <a:spAutoFit/>
            </a:bodyPr>
            <a:lstStyle/>
            <a:p>
              <a:pPr marL="0" lvl="0" indent="0" algn="l">
                <a:lnSpc>
                  <a:spcPts val="3639"/>
                </a:lnSpc>
                <a:spcBef>
                  <a:spcPct val="0"/>
                </a:spcBef>
              </a:pPr>
              <a:r>
                <a:rPr lang="en-US" sz="2599" u="none" dirty="0">
                  <a:solidFill>
                    <a:srgbClr val="2A2E3A"/>
                  </a:solidFill>
                  <a:latin typeface="Helios"/>
                  <a:ea typeface="Helios"/>
                  <a:cs typeface="Helios"/>
                  <a:sym typeface="Helios"/>
                </a:rPr>
                <a:t>Collaborative Filtering.</a:t>
              </a:r>
            </a:p>
            <a:p>
              <a:pPr marL="0" lvl="0" indent="0" algn="l">
                <a:lnSpc>
                  <a:spcPts val="3639"/>
                </a:lnSpc>
                <a:spcBef>
                  <a:spcPct val="0"/>
                </a:spcBef>
              </a:pPr>
              <a:r>
                <a:rPr lang="en-US" sz="2599" u="none" dirty="0">
                  <a:solidFill>
                    <a:srgbClr val="2A2E3A"/>
                  </a:solidFill>
                  <a:latin typeface="Helios"/>
                  <a:ea typeface="Helios"/>
                  <a:cs typeface="Helios"/>
                  <a:sym typeface="Helios"/>
                </a:rPr>
                <a:t>(uses data from similar u</a:t>
              </a:r>
              <a:r>
                <a:rPr lang="en-US" sz="2599" dirty="0">
                  <a:solidFill>
                    <a:srgbClr val="2A2E3A"/>
                  </a:solidFill>
                  <a:latin typeface="Helios"/>
                  <a:ea typeface="Helios"/>
                  <a:cs typeface="Helios"/>
                  <a:sym typeface="Helios"/>
                </a:rPr>
                <a:t>sers.)</a:t>
              </a:r>
              <a:endParaRPr lang="en-US" sz="2599" u="none" dirty="0">
                <a:solidFill>
                  <a:srgbClr val="2A2E3A"/>
                </a:solidFill>
                <a:latin typeface="Helios"/>
                <a:ea typeface="Helios"/>
                <a:cs typeface="Helios"/>
                <a:sym typeface="Helios"/>
              </a:endParaRPr>
            </a:p>
          </p:txBody>
        </p:sp>
      </p:grpSp>
      <p:sp>
        <p:nvSpPr>
          <p:cNvPr id="22" name="Freeform 22"/>
          <p:cNvSpPr/>
          <p:nvPr/>
        </p:nvSpPr>
        <p:spPr>
          <a:xfrm>
            <a:off x="10610812" y="4805196"/>
            <a:ext cx="670457" cy="676608"/>
          </a:xfrm>
          <a:custGeom>
            <a:avLst/>
            <a:gdLst/>
            <a:ahLst/>
            <a:cxnLst/>
            <a:rect l="l" t="t" r="r" b="b"/>
            <a:pathLst>
              <a:path w="670457" h="676608">
                <a:moveTo>
                  <a:pt x="0" y="0"/>
                </a:moveTo>
                <a:lnTo>
                  <a:pt x="670458" y="0"/>
                </a:lnTo>
                <a:lnTo>
                  <a:pt x="670458" y="676608"/>
                </a:lnTo>
                <a:lnTo>
                  <a:pt x="0" y="6766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10733254" y="7543282"/>
            <a:ext cx="442544" cy="627318"/>
          </a:xfrm>
          <a:custGeom>
            <a:avLst/>
            <a:gdLst/>
            <a:ahLst/>
            <a:cxnLst/>
            <a:rect l="l" t="t" r="r" b="b"/>
            <a:pathLst>
              <a:path w="442544" h="627318">
                <a:moveTo>
                  <a:pt x="0" y="0"/>
                </a:moveTo>
                <a:lnTo>
                  <a:pt x="442544" y="0"/>
                </a:lnTo>
                <a:lnTo>
                  <a:pt x="442544" y="627318"/>
                </a:lnTo>
                <a:lnTo>
                  <a:pt x="0" y="62731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66945" y="3643684"/>
            <a:ext cx="9446810" cy="6518404"/>
          </a:xfrm>
          <a:prstGeom prst="rect">
            <a:avLst/>
          </a:prstGeom>
        </p:spPr>
      </p:pic>
      <p:sp>
        <p:nvSpPr>
          <p:cNvPr id="3" name="Freeform 3"/>
          <p:cNvSpPr/>
          <p:nvPr/>
        </p:nvSpPr>
        <p:spPr>
          <a:xfrm>
            <a:off x="0" y="0"/>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3">
              <a:extLst>
                <a:ext uri="{96DAC541-7B7A-43D3-8B79-37D633B846F1}">
                  <asvg:svgBlip xmlns:asvg="http://schemas.microsoft.com/office/drawing/2016/SVG/main" r:embed="rId4"/>
                </a:ext>
              </a:extLst>
            </a:blip>
            <a:stretch>
              <a:fillRect t="-184715"/>
            </a:stretch>
          </a:blipFill>
        </p:spPr>
      </p:sp>
      <p:grpSp>
        <p:nvGrpSpPr>
          <p:cNvPr id="4" name="Group 4"/>
          <p:cNvGrpSpPr/>
          <p:nvPr/>
        </p:nvGrpSpPr>
        <p:grpSpPr>
          <a:xfrm>
            <a:off x="1028700" y="969962"/>
            <a:ext cx="12063594" cy="1846603"/>
            <a:chOff x="0" y="-76200"/>
            <a:chExt cx="16084792" cy="2462137"/>
          </a:xfrm>
        </p:grpSpPr>
        <p:sp>
          <p:nvSpPr>
            <p:cNvPr id="5" name="TextBox 5"/>
            <p:cNvSpPr txBox="1"/>
            <p:nvPr/>
          </p:nvSpPr>
          <p:spPr>
            <a:xfrm>
              <a:off x="0" y="-76200"/>
              <a:ext cx="16084792" cy="1525974"/>
            </a:xfrm>
            <a:prstGeom prst="rect">
              <a:avLst/>
            </a:prstGeom>
          </p:spPr>
          <p:txBody>
            <a:bodyPr lIns="0" tIns="0" rIns="0" bIns="0" rtlCol="0" anchor="t">
              <a:spAutoFit/>
            </a:bodyPr>
            <a:lstStyle/>
            <a:p>
              <a:pPr algn="l">
                <a:lnSpc>
                  <a:spcPts val="9099"/>
                </a:lnSpc>
              </a:pPr>
              <a:r>
                <a:rPr lang="en-US" sz="6999" b="1" dirty="0">
                  <a:solidFill>
                    <a:srgbClr val="FFFFFF"/>
                  </a:solidFill>
                  <a:latin typeface="Klein Bold"/>
                  <a:ea typeface="Klein Bold"/>
                  <a:cs typeface="Klein Bold"/>
                  <a:sym typeface="Klein Bold"/>
                </a:rPr>
                <a:t>Diagram :-</a:t>
              </a:r>
            </a:p>
          </p:txBody>
        </p:sp>
        <p:sp>
          <p:nvSpPr>
            <p:cNvPr id="6" name="TextBox 6"/>
            <p:cNvSpPr txBox="1"/>
            <p:nvPr/>
          </p:nvSpPr>
          <p:spPr>
            <a:xfrm>
              <a:off x="0" y="1678335"/>
              <a:ext cx="14521681" cy="707602"/>
            </a:xfrm>
            <a:prstGeom prst="rect">
              <a:avLst/>
            </a:prstGeom>
          </p:spPr>
          <p:txBody>
            <a:bodyPr lIns="0" tIns="0" rIns="0" bIns="0" rtlCol="0" anchor="t">
              <a:spAutoFit/>
            </a:bodyPr>
            <a:lstStyle/>
            <a:p>
              <a:pPr algn="l">
                <a:lnSpc>
                  <a:spcPts val="4479"/>
                </a:lnSpc>
              </a:pPr>
              <a:r>
                <a:rPr lang="en-US" sz="3199" dirty="0">
                  <a:solidFill>
                    <a:srgbClr val="F4F4F4"/>
                  </a:solidFill>
                  <a:latin typeface="Helios"/>
                  <a:ea typeface="Helios"/>
                  <a:cs typeface="Helios"/>
                  <a:sym typeface="Helios"/>
                </a:rPr>
                <a:t>For Collaborative Filtering :-</a:t>
              </a:r>
              <a:endParaRPr lang="en-US" sz="3199" u="none" dirty="0">
                <a:solidFill>
                  <a:srgbClr val="F4F4F4"/>
                </a:solidFill>
                <a:latin typeface="Helios"/>
                <a:ea typeface="Helios"/>
                <a:cs typeface="Helios"/>
                <a:sym typeface="Helios"/>
              </a:endParaRPr>
            </a:p>
          </p:txBody>
        </p:sp>
      </p:grpSp>
      <p:pic>
        <p:nvPicPr>
          <p:cNvPr id="22" name="Picture 21">
            <a:extLst>
              <a:ext uri="{FF2B5EF4-FFF2-40B4-BE49-F238E27FC236}">
                <a16:creationId xmlns:a16="http://schemas.microsoft.com/office/drawing/2014/main" id="{56F1B889-5329-8792-2E70-E12693C07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072600"/>
            <a:ext cx="8501556" cy="5536911"/>
          </a:xfrm>
          <a:prstGeom prst="rect">
            <a:avLst/>
          </a:prstGeom>
        </p:spPr>
      </p:pic>
      <p:sp>
        <p:nvSpPr>
          <p:cNvPr id="23" name="TextBox 22">
            <a:extLst>
              <a:ext uri="{FF2B5EF4-FFF2-40B4-BE49-F238E27FC236}">
                <a16:creationId xmlns:a16="http://schemas.microsoft.com/office/drawing/2014/main" id="{8614AB2E-26E4-2DC5-3E86-C1443BC39213}"/>
              </a:ext>
            </a:extLst>
          </p:cNvPr>
          <p:cNvSpPr txBox="1"/>
          <p:nvPr/>
        </p:nvSpPr>
        <p:spPr>
          <a:xfrm>
            <a:off x="3581400" y="9424134"/>
            <a:ext cx="2209800" cy="461665"/>
          </a:xfrm>
          <a:prstGeom prst="rect">
            <a:avLst/>
          </a:prstGeom>
          <a:noFill/>
        </p:spPr>
        <p:txBody>
          <a:bodyPr wrap="square" rtlCol="0">
            <a:spAutoFit/>
          </a:bodyPr>
          <a:lstStyle/>
          <a:p>
            <a:r>
              <a:rPr lang="en-IN" sz="2400" dirty="0"/>
              <a:t>Ratings of user1</a:t>
            </a:r>
          </a:p>
        </p:txBody>
      </p:sp>
      <p:sp>
        <p:nvSpPr>
          <p:cNvPr id="24" name="TextBox 23">
            <a:extLst>
              <a:ext uri="{FF2B5EF4-FFF2-40B4-BE49-F238E27FC236}">
                <a16:creationId xmlns:a16="http://schemas.microsoft.com/office/drawing/2014/main" id="{250630EA-56CD-EE79-5751-58538EA18CA7}"/>
              </a:ext>
            </a:extLst>
          </p:cNvPr>
          <p:cNvSpPr txBox="1"/>
          <p:nvPr/>
        </p:nvSpPr>
        <p:spPr>
          <a:xfrm rot="16200000">
            <a:off x="-256171" y="6347003"/>
            <a:ext cx="2188741" cy="461665"/>
          </a:xfrm>
          <a:prstGeom prst="rect">
            <a:avLst/>
          </a:prstGeom>
          <a:noFill/>
        </p:spPr>
        <p:txBody>
          <a:bodyPr wrap="none" rtlCol="0">
            <a:spAutoFit/>
          </a:bodyPr>
          <a:lstStyle/>
          <a:p>
            <a:r>
              <a:rPr lang="en-IN" sz="2400" dirty="0"/>
              <a:t>Ratings of user2</a:t>
            </a:r>
          </a:p>
        </p:txBody>
      </p:sp>
      <p:sp>
        <p:nvSpPr>
          <p:cNvPr id="25" name="TextBox 24">
            <a:extLst>
              <a:ext uri="{FF2B5EF4-FFF2-40B4-BE49-F238E27FC236}">
                <a16:creationId xmlns:a16="http://schemas.microsoft.com/office/drawing/2014/main" id="{146CBB14-257A-30AB-067D-D3450CBC491B}"/>
              </a:ext>
            </a:extLst>
          </p:cNvPr>
          <p:cNvSpPr txBox="1"/>
          <p:nvPr/>
        </p:nvSpPr>
        <p:spPr>
          <a:xfrm>
            <a:off x="9595573" y="5138815"/>
            <a:ext cx="12082248" cy="2862322"/>
          </a:xfrm>
          <a:prstGeom prst="rect">
            <a:avLst/>
          </a:prstGeom>
          <a:noFill/>
        </p:spPr>
        <p:txBody>
          <a:bodyPr wrap="square" rtlCol="0">
            <a:spAutoFit/>
          </a:bodyPr>
          <a:lstStyle/>
          <a:p>
            <a:r>
              <a:rPr lang="en-IN" sz="3600" b="1" dirty="0"/>
              <a:t>Collaborative filtering is a recommender</a:t>
            </a:r>
          </a:p>
          <a:p>
            <a:r>
              <a:rPr lang="en-IN" sz="3600" b="1" dirty="0"/>
              <a:t> system that suggests items to users based</a:t>
            </a:r>
          </a:p>
          <a:p>
            <a:r>
              <a:rPr lang="en-IN" sz="3600" b="1" dirty="0"/>
              <a:t> on the Preference of similar users . it`s</a:t>
            </a:r>
          </a:p>
          <a:p>
            <a:r>
              <a:rPr lang="en-IN" sz="3600" b="1" dirty="0"/>
              <a:t> a popular technique used in</a:t>
            </a:r>
          </a:p>
          <a:p>
            <a:r>
              <a:rPr lang="en-IN" sz="3600" b="1" dirty="0"/>
              <a:t> music and movie recommendations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9124950" y="0"/>
            <a:ext cx="9144000" cy="10295868"/>
            <a:chOff x="0" y="0"/>
            <a:chExt cx="2408296" cy="2711669"/>
          </a:xfrm>
        </p:grpSpPr>
        <p:sp>
          <p:nvSpPr>
            <p:cNvPr id="15" name="Freeform 15"/>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047750" y="647700"/>
            <a:ext cx="16192500" cy="1892022"/>
            <a:chOff x="0" y="-76199"/>
            <a:chExt cx="18440401" cy="2424634"/>
          </a:xfrm>
        </p:grpSpPr>
        <p:sp>
          <p:nvSpPr>
            <p:cNvPr id="18" name="TextBox 18"/>
            <p:cNvSpPr txBox="1"/>
            <p:nvPr/>
          </p:nvSpPr>
          <p:spPr>
            <a:xfrm>
              <a:off x="0" y="-76199"/>
              <a:ext cx="18440401" cy="1466656"/>
            </a:xfrm>
            <a:prstGeom prst="rect">
              <a:avLst/>
            </a:prstGeom>
          </p:spPr>
          <p:txBody>
            <a:bodyPr wrap="square"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DEMO/ </a:t>
              </a:r>
              <a:r>
                <a:rPr lang="en-US" sz="6999" b="1" u="sng" dirty="0">
                  <a:solidFill>
                    <a:srgbClr val="718BAB"/>
                  </a:solidFill>
                  <a:latin typeface="Klein Bold"/>
                  <a:ea typeface="Klein Bold"/>
                  <a:cs typeface="Klein Bold"/>
                  <a:sym typeface="Klein Bold"/>
                </a:rPr>
                <a:t>SCREENSHOTS</a:t>
              </a:r>
            </a:p>
          </p:txBody>
        </p:sp>
        <p:sp>
          <p:nvSpPr>
            <p:cNvPr id="19" name="TextBox 19"/>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30" name="Rectangle 29">
            <a:extLst>
              <a:ext uri="{FF2B5EF4-FFF2-40B4-BE49-F238E27FC236}">
                <a16:creationId xmlns:a16="http://schemas.microsoft.com/office/drawing/2014/main" id="{2F3F0FE5-3A59-4B1B-92F3-3555209E328F}"/>
              </a:ext>
            </a:extLst>
          </p:cNvPr>
          <p:cNvSpPr/>
          <p:nvPr/>
        </p:nvSpPr>
        <p:spPr>
          <a:xfrm>
            <a:off x="1447800" y="1581538"/>
            <a:ext cx="3383940" cy="923330"/>
          </a:xfrm>
          <a:prstGeom prst="rect">
            <a:avLst/>
          </a:prstGeom>
          <a:noFill/>
        </p:spPr>
        <p:txBody>
          <a:bodyPr wrap="none" lIns="91440" tIns="45720" rIns="91440" bIns="45720">
            <a:spAutoFit/>
          </a:bodyPr>
          <a:lstStyle/>
          <a:p>
            <a:pPr algn="ctr"/>
            <a:r>
              <a:rPr lang="en-US" sz="5400" b="1" u="sng" dirty="0">
                <a:ln w="0"/>
                <a:solidFill>
                  <a:schemeClr val="accent1"/>
                </a:solidFill>
                <a:effectLst>
                  <a:outerShdw blurRad="38100" dist="25400" dir="5400000" algn="ctr" rotWithShape="0">
                    <a:srgbClr val="6E747A">
                      <a:alpha val="43000"/>
                    </a:srgbClr>
                  </a:outerShdw>
                </a:effectLst>
              </a:rPr>
              <a:t>FRONTEND</a:t>
            </a:r>
            <a:endParaRPr lang="en-US" sz="5400" b="1" u="sng" cap="none" spc="0" dirty="0">
              <a:ln w="0"/>
              <a:solidFill>
                <a:schemeClr val="accent1"/>
              </a:solidFill>
              <a:effectLst>
                <a:outerShdw blurRad="38100" dist="25400" dir="5400000" algn="ctr" rotWithShape="0">
                  <a:srgbClr val="6E747A">
                    <a:alpha val="43000"/>
                  </a:srgbClr>
                </a:outerShdw>
              </a:effectLst>
            </a:endParaRPr>
          </a:p>
        </p:txBody>
      </p:sp>
      <p:pic>
        <p:nvPicPr>
          <p:cNvPr id="34" name="Picture 33">
            <a:extLst>
              <a:ext uri="{FF2B5EF4-FFF2-40B4-BE49-F238E27FC236}">
                <a16:creationId xmlns:a16="http://schemas.microsoft.com/office/drawing/2014/main" id="{202BEC9D-26E5-8D10-8330-CFAB66367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184" y="2660590"/>
            <a:ext cx="11647631" cy="708696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EBFA6-A737-D96A-918B-A00214E46EC0}"/>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983D56E0-29AF-E04B-853D-CC4F2D278044}"/>
              </a:ext>
            </a:extLst>
          </p:cNvPr>
          <p:cNvGrpSpPr/>
          <p:nvPr/>
        </p:nvGrpSpPr>
        <p:grpSpPr>
          <a:xfrm>
            <a:off x="9143999" y="0"/>
            <a:ext cx="9144000" cy="10295868"/>
            <a:chOff x="0" y="0"/>
            <a:chExt cx="2408296" cy="2711669"/>
          </a:xfrm>
        </p:grpSpPr>
        <p:sp>
          <p:nvSpPr>
            <p:cNvPr id="15" name="Freeform 15">
              <a:extLst>
                <a:ext uri="{FF2B5EF4-FFF2-40B4-BE49-F238E27FC236}">
                  <a16:creationId xmlns:a16="http://schemas.microsoft.com/office/drawing/2014/main" id="{486ECD2B-3508-6404-72D3-3CF90C51014E}"/>
                </a:ext>
              </a:extLst>
            </p:cNvPr>
            <p:cNvSpPr/>
            <p:nvPr/>
          </p:nvSpPr>
          <p:spPr>
            <a:xfrm>
              <a:off x="0" y="0"/>
              <a:ext cx="2408296" cy="2711669"/>
            </a:xfrm>
            <a:custGeom>
              <a:avLst/>
              <a:gdLst/>
              <a:ahLst/>
              <a:cxnLst/>
              <a:rect l="l" t="t" r="r" b="b"/>
              <a:pathLst>
                <a:path w="2408296" h="2711669">
                  <a:moveTo>
                    <a:pt x="0" y="0"/>
                  </a:moveTo>
                  <a:lnTo>
                    <a:pt x="2408296" y="0"/>
                  </a:lnTo>
                  <a:lnTo>
                    <a:pt x="2408296" y="2711669"/>
                  </a:lnTo>
                  <a:lnTo>
                    <a:pt x="0" y="2711669"/>
                  </a:lnTo>
                  <a:close/>
                </a:path>
              </a:pathLst>
            </a:custGeom>
            <a:solidFill>
              <a:srgbClr val="F4F4F4"/>
            </a:solidFill>
          </p:spPr>
        </p:sp>
        <p:sp>
          <p:nvSpPr>
            <p:cNvPr id="16" name="TextBox 16">
              <a:extLst>
                <a:ext uri="{FF2B5EF4-FFF2-40B4-BE49-F238E27FC236}">
                  <a16:creationId xmlns:a16="http://schemas.microsoft.com/office/drawing/2014/main" id="{79A61419-9C0F-FF40-D877-A3D72B209C90}"/>
                </a:ext>
              </a:extLst>
            </p:cNvPr>
            <p:cNvSpPr txBox="1"/>
            <p:nvPr/>
          </p:nvSpPr>
          <p:spPr>
            <a:xfrm>
              <a:off x="0" y="-38100"/>
              <a:ext cx="2408296" cy="2749769"/>
            </a:xfrm>
            <a:prstGeom prst="rect">
              <a:avLst/>
            </a:prstGeom>
          </p:spPr>
          <p:txBody>
            <a:bodyPr lIns="50800" tIns="50800" rIns="50800" bIns="50800" rtlCol="0" anchor="ctr"/>
            <a:lstStyle/>
            <a:p>
              <a:pPr algn="ctr">
                <a:lnSpc>
                  <a:spcPts val="2100"/>
                </a:lnSpc>
              </a:pPr>
              <a:endParaRPr/>
            </a:p>
          </p:txBody>
        </p:sp>
      </p:grpSp>
      <p:grpSp>
        <p:nvGrpSpPr>
          <p:cNvPr id="17" name="Group 17">
            <a:extLst>
              <a:ext uri="{FF2B5EF4-FFF2-40B4-BE49-F238E27FC236}">
                <a16:creationId xmlns:a16="http://schemas.microsoft.com/office/drawing/2014/main" id="{E36E1E56-DA73-891C-F251-2550385085C4}"/>
              </a:ext>
            </a:extLst>
          </p:cNvPr>
          <p:cNvGrpSpPr/>
          <p:nvPr/>
        </p:nvGrpSpPr>
        <p:grpSpPr>
          <a:xfrm>
            <a:off x="1047749" y="647700"/>
            <a:ext cx="16192500" cy="1892022"/>
            <a:chOff x="0" y="-76199"/>
            <a:chExt cx="18440401" cy="2424634"/>
          </a:xfrm>
        </p:grpSpPr>
        <p:sp>
          <p:nvSpPr>
            <p:cNvPr id="18" name="TextBox 18">
              <a:extLst>
                <a:ext uri="{FF2B5EF4-FFF2-40B4-BE49-F238E27FC236}">
                  <a16:creationId xmlns:a16="http://schemas.microsoft.com/office/drawing/2014/main" id="{82DF565C-C31E-522D-51BB-DDC3067E2188}"/>
                </a:ext>
              </a:extLst>
            </p:cNvPr>
            <p:cNvSpPr txBox="1"/>
            <p:nvPr/>
          </p:nvSpPr>
          <p:spPr>
            <a:xfrm>
              <a:off x="0" y="-76199"/>
              <a:ext cx="18440401" cy="1466656"/>
            </a:xfrm>
            <a:prstGeom prst="rect">
              <a:avLst/>
            </a:prstGeom>
          </p:spPr>
          <p:txBody>
            <a:bodyPr wrap="square" lIns="0" tIns="0" rIns="0" bIns="0" rtlCol="0" anchor="t">
              <a:spAutoFit/>
            </a:bodyPr>
            <a:lstStyle/>
            <a:p>
              <a:pPr algn="ctr">
                <a:lnSpc>
                  <a:spcPts val="9099"/>
                </a:lnSpc>
              </a:pPr>
              <a:r>
                <a:rPr lang="en-US" sz="6999" b="1" u="sng" dirty="0">
                  <a:solidFill>
                    <a:srgbClr val="2A2E3A"/>
                  </a:solidFill>
                  <a:latin typeface="Klein Bold"/>
                  <a:ea typeface="Klein Bold"/>
                  <a:cs typeface="Klein Bold"/>
                  <a:sym typeface="Klein Bold"/>
                </a:rPr>
                <a:t>DEMO/ </a:t>
              </a:r>
              <a:r>
                <a:rPr lang="en-US" sz="6999" b="1" u="sng" dirty="0">
                  <a:solidFill>
                    <a:srgbClr val="718BAB"/>
                  </a:solidFill>
                  <a:latin typeface="Klein Bold"/>
                  <a:ea typeface="Klein Bold"/>
                  <a:cs typeface="Klein Bold"/>
                  <a:sym typeface="Klein Bold"/>
                </a:rPr>
                <a:t>SCREENSHOTS</a:t>
              </a:r>
            </a:p>
          </p:txBody>
        </p:sp>
        <p:sp>
          <p:nvSpPr>
            <p:cNvPr id="19" name="TextBox 19">
              <a:extLst>
                <a:ext uri="{FF2B5EF4-FFF2-40B4-BE49-F238E27FC236}">
                  <a16:creationId xmlns:a16="http://schemas.microsoft.com/office/drawing/2014/main" id="{1664D3AB-9567-2A82-6161-05ABDAD076E7}"/>
                </a:ext>
              </a:extLst>
            </p:cNvPr>
            <p:cNvSpPr txBox="1"/>
            <p:nvPr/>
          </p:nvSpPr>
          <p:spPr>
            <a:xfrm>
              <a:off x="0" y="1678336"/>
              <a:ext cx="7824888" cy="670099"/>
            </a:xfrm>
            <a:prstGeom prst="rect">
              <a:avLst/>
            </a:prstGeom>
          </p:spPr>
          <p:txBody>
            <a:bodyPr lIns="0" tIns="0" rIns="0" bIns="0" rtlCol="0" anchor="t">
              <a:spAutoFit/>
            </a:bodyPr>
            <a:lstStyle/>
            <a:p>
              <a:pPr algn="l">
                <a:lnSpc>
                  <a:spcPts val="4479"/>
                </a:lnSpc>
              </a:pPr>
              <a:endParaRPr lang="en-US" sz="3199" u="none" dirty="0">
                <a:solidFill>
                  <a:srgbClr val="2A2E3A"/>
                </a:solidFill>
                <a:latin typeface="Helios"/>
                <a:ea typeface="Helios"/>
                <a:cs typeface="Helios"/>
                <a:sym typeface="Helios"/>
              </a:endParaRPr>
            </a:p>
          </p:txBody>
        </p:sp>
      </p:grpSp>
      <p:sp>
        <p:nvSpPr>
          <p:cNvPr id="2" name="Rectangle 1">
            <a:extLst>
              <a:ext uri="{FF2B5EF4-FFF2-40B4-BE49-F238E27FC236}">
                <a16:creationId xmlns:a16="http://schemas.microsoft.com/office/drawing/2014/main" id="{0AD7FCBA-8E19-9288-EC4C-26F80B5598D8}"/>
              </a:ext>
            </a:extLst>
          </p:cNvPr>
          <p:cNvSpPr/>
          <p:nvPr/>
        </p:nvSpPr>
        <p:spPr>
          <a:xfrm>
            <a:off x="1219200" y="1639744"/>
            <a:ext cx="3122522" cy="923330"/>
          </a:xfrm>
          <a:prstGeom prst="rect">
            <a:avLst/>
          </a:prstGeom>
          <a:noFill/>
        </p:spPr>
        <p:txBody>
          <a:bodyPr wrap="none" lIns="91440" tIns="45720" rIns="91440" bIns="45720">
            <a:spAutoFit/>
          </a:bodyPr>
          <a:lstStyle/>
          <a:p>
            <a:pPr algn="ctr"/>
            <a:r>
              <a:rPr lang="en-US" sz="5400" b="1" u="sng" cap="none" spc="0" dirty="0">
                <a:ln w="0"/>
                <a:solidFill>
                  <a:schemeClr val="accent1"/>
                </a:solidFill>
                <a:effectLst>
                  <a:outerShdw blurRad="38100" dist="25400" dir="5400000" algn="ctr" rotWithShape="0">
                    <a:srgbClr val="6E747A">
                      <a:alpha val="43000"/>
                    </a:srgbClr>
                  </a:outerShdw>
                </a:effectLst>
              </a:rPr>
              <a:t>WORKING</a:t>
            </a:r>
          </a:p>
        </p:txBody>
      </p:sp>
      <p:pic>
        <p:nvPicPr>
          <p:cNvPr id="4" name="Picture 3">
            <a:extLst>
              <a:ext uri="{FF2B5EF4-FFF2-40B4-BE49-F238E27FC236}">
                <a16:creationId xmlns:a16="http://schemas.microsoft.com/office/drawing/2014/main" id="{647CA97E-CDE9-0F3D-DAC3-791885131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2933700"/>
            <a:ext cx="7987481" cy="533647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15092B5-7DE2-2968-208D-8546DEF57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778" y="2933700"/>
            <a:ext cx="7960442" cy="5313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1359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TotalTime>
  <Words>271</Words>
  <Application>Microsoft Office PowerPoint</Application>
  <PresentationFormat>Custom</PresentationFormat>
  <Paragraphs>91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Helios Bold</vt:lpstr>
      <vt:lpstr>Helios</vt:lpstr>
      <vt:lpstr>Calibri</vt:lpstr>
      <vt:lpstr>Consolas</vt:lpstr>
      <vt:lpstr>Klein Bold</vt:lpstr>
      <vt:lpstr>Wingdings</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dc:creator>Akash Kumar</dc:creator>
  <cp:lastModifiedBy>Akash Kumar</cp:lastModifiedBy>
  <cp:revision>5</cp:revision>
  <dcterms:created xsi:type="dcterms:W3CDTF">2006-08-16T00:00:00Z</dcterms:created>
  <dcterms:modified xsi:type="dcterms:W3CDTF">2025-01-30T14:08:31Z</dcterms:modified>
  <dc:identifier>DAGbzT4Dhy4</dc:identifier>
</cp:coreProperties>
</file>